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0" r:id="rId3"/>
    <p:sldId id="271" r:id="rId4"/>
    <p:sldId id="272" r:id="rId5"/>
    <p:sldId id="273" r:id="rId6"/>
    <p:sldId id="274" r:id="rId7"/>
    <p:sldId id="267" r:id="rId8"/>
    <p:sldId id="260" r:id="rId9"/>
    <p:sldId id="259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56" autoAdjust="0"/>
    <p:restoredTop sz="83268" autoAdjust="0"/>
  </p:normalViewPr>
  <p:slideViewPr>
    <p:cSldViewPr>
      <p:cViewPr varScale="1">
        <p:scale>
          <a:sx n="101" d="100"/>
          <a:sy n="101" d="100"/>
        </p:scale>
        <p:origin x="-1072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15/5/1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40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15/5/1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sdn.net/wwj_748" TargetMode="External"/><Relationship Id="rId3" Type="http://schemas.openxmlformats.org/officeDocument/2006/relationships/hyperlink" Target="https://github.com/devilWwj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71600" y="1076456"/>
            <a:ext cx="72604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快速开发入门</a:t>
            </a:r>
            <a:endParaRPr 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473779" y="2787774"/>
            <a:ext cx="420267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讲师的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博客地址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7944" y="2211710"/>
            <a:ext cx="4464496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3928" y="2012560"/>
            <a:ext cx="4680521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巫文杰、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499992" y="3230855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blog.csdn.net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/wwj_748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9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err="1" smtClean="0">
                <a:solidFill>
                  <a:srgbClr val="FF0000"/>
                </a:solidFill>
              </a:rPr>
              <a:t>Style&amp;Theme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9582"/>
            <a:ext cx="8496944" cy="3600401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样式是一套指定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或</a:t>
            </a:r>
            <a:r>
              <a:rPr kumimoji="1" lang="en-US" altLang="zh-CN" dirty="0" smtClean="0"/>
              <a:t>Window</a:t>
            </a:r>
            <a:r>
              <a:rPr kumimoji="1" lang="zh-CN" altLang="en-US" dirty="0" smtClean="0"/>
              <a:t>的外观和格式的属性集合。</a:t>
            </a:r>
            <a:endParaRPr kumimoji="1" lang="en-US" altLang="zh-CN" dirty="0" smtClean="0"/>
          </a:p>
          <a:p>
            <a:r>
              <a:rPr kumimoji="1" lang="zh-CN" altLang="en-US" smtClean="0"/>
              <a:t>样式</a:t>
            </a:r>
            <a:r>
              <a:rPr kumimoji="1" lang="zh-CN" altLang="en-US" smtClean="0"/>
              <a:t>指定的</a:t>
            </a:r>
            <a:r>
              <a:rPr kumimoji="1" lang="zh-CN" altLang="en-US" smtClean="0"/>
              <a:t>是</a:t>
            </a:r>
            <a:r>
              <a:rPr kumimoji="1" lang="zh-CN" altLang="en-US" smtClean="0"/>
              <a:t>属性的</a:t>
            </a:r>
            <a:r>
              <a:rPr kumimoji="1" lang="zh-CN" altLang="en-US" dirty="0" smtClean="0"/>
              <a:t>集合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如高度、字体、字体颜色、背景等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Theme</a:t>
            </a:r>
            <a:r>
              <a:rPr kumimoji="1" lang="zh-CN" altLang="en-US" dirty="0" smtClean="0"/>
              <a:t>也是一种样式，只是它应用在整个</a:t>
            </a:r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或整个</a:t>
            </a:r>
            <a:r>
              <a:rPr kumimoji="1" lang="en-US" altLang="zh-CN" dirty="0" smtClean="0"/>
              <a:t>Application</a:t>
            </a:r>
            <a:r>
              <a:rPr kumimoji="1" lang="zh-CN" altLang="en-US" dirty="0" smtClean="0"/>
              <a:t>里面。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6974186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设置样式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新建</a:t>
            </a:r>
            <a:r>
              <a:rPr kumimoji="1" lang="en-US" altLang="zh-CN" dirty="0" err="1" smtClean="0"/>
              <a:t>style.xml</a:t>
            </a:r>
            <a:r>
              <a:rPr kumimoji="1" lang="zh-CN" altLang="en-US" dirty="0" smtClean="0"/>
              <a:t>文件，增加</a:t>
            </a:r>
            <a:r>
              <a:rPr kumimoji="1" lang="en-US" altLang="zh-CN" dirty="0" smtClean="0"/>
              <a:t>&lt;resources&gt;</a:t>
            </a:r>
            <a:r>
              <a:rPr kumimoji="1" lang="zh-CN" altLang="en-US" dirty="0" smtClean="0"/>
              <a:t>根节点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zh-CN" dirty="0"/>
              <a:t>&lt;</a:t>
            </a:r>
            <a:r>
              <a:rPr kumimoji="1" lang="en-US" altLang="zh-CN" dirty="0" smtClean="0"/>
              <a:t>style</a:t>
            </a:r>
            <a:r>
              <a:rPr kumimoji="1" lang="zh-CN" altLang="zh-CN" dirty="0"/>
              <a:t>&gt;</a:t>
            </a:r>
            <a:r>
              <a:rPr kumimoji="1" lang="en-US" altLang="zh-CN" dirty="0" smtClean="0"/>
              <a:t>element</a:t>
            </a:r>
            <a:r>
              <a:rPr kumimoji="1" lang="zh-CN" altLang="en-US" dirty="0" smtClean="0"/>
              <a:t>增加一个唯一的名字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声明一个或多个</a:t>
            </a:r>
            <a:r>
              <a:rPr kumimoji="1" lang="en-US" altLang="zh-CN" dirty="0" smtClean="0"/>
              <a:t>&lt;item&gt;</a:t>
            </a:r>
            <a:r>
              <a:rPr kumimoji="1" lang="zh-CN" altLang="en-US" dirty="0" smtClean="0"/>
              <a:t>并定义属性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应用在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中定义的资源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036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设置主题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AndroidManifest.xml</a:t>
            </a:r>
            <a:r>
              <a:rPr kumimoji="1" lang="zh-CN" altLang="en-US" dirty="0" smtClean="0"/>
              <a:t>中添加主题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&lt;application&gt;</a:t>
            </a:r>
            <a:r>
              <a:rPr kumimoji="1" lang="zh-CN" altLang="en-US" dirty="0" smtClean="0"/>
              <a:t>中添加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&lt;activity&gt;</a:t>
            </a:r>
            <a:r>
              <a:rPr kumimoji="1" lang="zh-CN" altLang="en-US" dirty="0" smtClean="0"/>
              <a:t>中添加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86835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Android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提供的主题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363272" cy="3531839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 err="1" smtClean="0"/>
              <a:t>Theme.Dialog</a:t>
            </a:r>
            <a:r>
              <a:rPr kumimoji="1" lang="zh-CN" altLang="en-US" dirty="0" smtClean="0"/>
              <a:t> 对话框主题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Theme.Light</a:t>
            </a:r>
            <a:r>
              <a:rPr kumimoji="1" lang="zh-CN" altLang="en-US" dirty="0" smtClean="0"/>
              <a:t>.</a:t>
            </a:r>
            <a:r>
              <a:rPr kumimoji="1" lang="en-US" altLang="zh-CN" dirty="0" err="1" smtClean="0"/>
              <a:t>NoTitleBar.Fullscreen</a:t>
            </a:r>
            <a:r>
              <a:rPr kumimoji="1" lang="zh-CN" altLang="en-US" dirty="0" smtClean="0"/>
              <a:t> 白色背景，无标题栏，全屏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Theme.Light</a:t>
            </a:r>
            <a:r>
              <a:rPr kumimoji="1" lang="zh-CN" altLang="en-US" dirty="0" smtClean="0"/>
              <a:t> 背景为白色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Theme.Light.NoTitleBar</a:t>
            </a:r>
            <a:r>
              <a:rPr kumimoji="1" lang="zh-CN" altLang="en-US" dirty="0" smtClean="0"/>
              <a:t> 白色背景并无标题栏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Theme.Black</a:t>
            </a:r>
            <a:r>
              <a:rPr kumimoji="1" lang="zh-CN" altLang="en-US" dirty="0" smtClean="0"/>
              <a:t> 背景为黑色</a:t>
            </a:r>
            <a:endParaRPr kumimoji="1" lang="en-US" altLang="zh-CN" dirty="0"/>
          </a:p>
          <a:p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Theme.Black.NoTitleBar</a:t>
            </a:r>
            <a:r>
              <a:rPr kumimoji="1" lang="zh-CN" altLang="en-US" dirty="0" smtClean="0"/>
              <a:t> 黑色背景并无标题栏</a:t>
            </a:r>
            <a:endParaRPr kumimoji="1" lang="en-US" altLang="zh-CN" dirty="0" smtClean="0"/>
          </a:p>
          <a:p>
            <a:r>
              <a:rPr kumimoji="1" lang="en-US" altLang="zh-CN" dirty="0" smtClean="0"/>
              <a:t>….</a:t>
            </a:r>
            <a:r>
              <a:rPr kumimoji="1" lang="zh-CN" altLang="en-US" dirty="0" smtClean="0"/>
              <a:t>更多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95438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eg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14701" b="-14701"/>
          <a:stretch>
            <a:fillRect/>
          </a:stretch>
        </p:blipFill>
        <p:spPr>
          <a:xfrm>
            <a:off x="467544" y="699542"/>
            <a:ext cx="8229600" cy="339447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3723878"/>
            <a:ext cx="44069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93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预告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Animation</a:t>
            </a:r>
            <a:r>
              <a:rPr kumimoji="1" lang="zh-CN" altLang="en-US" smtClean="0"/>
              <a:t> 动画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76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交流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zh-CN" altLang="en-US" b="1" dirty="0" smtClean="0">
                <a:solidFill>
                  <a:srgbClr val="FF0000"/>
                </a:solidFill>
              </a:rPr>
              <a:t>答疑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博客：</a:t>
            </a:r>
            <a:r>
              <a:rPr lang="en-US" altLang="zh-CN" dirty="0" smtClean="0">
                <a:hlinkClick r:id="rId2"/>
              </a:rPr>
              <a:t>http://blog.csdn.net/wwj_748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https://github.com/devilWwj</a:t>
            </a:r>
            <a:endParaRPr lang="en-US" altLang="zh-CN" dirty="0" smtClean="0"/>
          </a:p>
          <a:p>
            <a:r>
              <a:rPr lang="zh-CN" altLang="en-US" dirty="0" smtClean="0"/>
              <a:t>移动开发狂热者群：</a:t>
            </a:r>
            <a:r>
              <a:rPr lang="en-US" altLang="zh-CN" dirty="0" smtClean="0"/>
              <a:t>299402133</a:t>
            </a:r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659982592</a:t>
            </a:r>
          </a:p>
          <a:p>
            <a:endParaRPr lang="zh-CN" altLang="en-US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68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3019821"/>
            <a:ext cx="2661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39526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http://download.csdn.net/</a:t>
            </a: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928808"/>
            <a:ext cx="3998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 巫文杰 提供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7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254</Words>
  <Application>Microsoft Macintosh PowerPoint</Application>
  <PresentationFormat>全屏显示(16:9)</PresentationFormat>
  <Paragraphs>52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PowerPoint 演示文稿</vt:lpstr>
      <vt:lpstr>Style&amp;Theme</vt:lpstr>
      <vt:lpstr>设置样式</vt:lpstr>
      <vt:lpstr>设置主题</vt:lpstr>
      <vt:lpstr>Android提供的主题</vt:lpstr>
      <vt:lpstr>eg</vt:lpstr>
      <vt:lpstr>预告</vt:lpstr>
      <vt:lpstr>交流&amp;答疑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mac 巫</cp:lastModifiedBy>
  <cp:revision>269</cp:revision>
  <dcterms:created xsi:type="dcterms:W3CDTF">2014-10-20T05:47:06Z</dcterms:created>
  <dcterms:modified xsi:type="dcterms:W3CDTF">2015-05-01T14:51:36Z</dcterms:modified>
</cp:coreProperties>
</file>