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2" r:id="rId4"/>
    <p:sldId id="273" r:id="rId5"/>
    <p:sldId id="274" r:id="rId6"/>
    <p:sldId id="275" r:id="rId7"/>
    <p:sldId id="260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44" autoAdjust="0"/>
    <p:restoredTop sz="83268" autoAdjust="0"/>
  </p:normalViewPr>
  <p:slideViewPr>
    <p:cSldViewPr>
      <p:cViewPr varScale="1">
        <p:scale>
          <a:sx n="101" d="100"/>
          <a:sy n="101" d="100"/>
        </p:scale>
        <p:origin x="-72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8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768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Property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Animation(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属性动画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)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8496944" cy="3600401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.0</a:t>
            </a:r>
            <a:r>
              <a:rPr kumimoji="1" lang="zh-CN" altLang="en-US" dirty="0" smtClean="0"/>
              <a:t>以上才开始提供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更改的是实际属性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不止可以应用于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，还可以应用于任何对象。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19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可更改的属性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err="1" smtClean="0"/>
              <a:t>translationX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translationY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(0,0)</a:t>
            </a:r>
            <a:r>
              <a:rPr kumimoji="1" lang="zh-CN" altLang="en-US" dirty="0" smtClean="0"/>
              <a:t>的偏移量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rotationX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rotationY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控制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绕着轴点旋转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scaleX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scaleY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控制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的缩放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pivotX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pivotY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旋转的轴点和缩放的基准点</a:t>
            </a:r>
            <a:endParaRPr kumimoji="1" lang="en-US" altLang="zh-CN" dirty="0" smtClean="0"/>
          </a:p>
          <a:p>
            <a:r>
              <a:rPr kumimoji="1" lang="en-US" altLang="zh-CN" dirty="0" smtClean="0"/>
              <a:t>x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y:</a:t>
            </a:r>
            <a:r>
              <a:rPr kumimoji="1" lang="zh-CN" altLang="en-US" dirty="0" smtClean="0"/>
              <a:t>左上角坐标和偏移量的和</a:t>
            </a:r>
            <a:endParaRPr kumimoji="1" lang="en-US" altLang="zh-CN" dirty="0" smtClean="0"/>
          </a:p>
          <a:p>
            <a:r>
              <a:rPr kumimoji="1" lang="en-US" altLang="zh-CN" dirty="0" smtClean="0"/>
              <a:t>alpha:</a:t>
            </a:r>
            <a:r>
              <a:rPr kumimoji="1" lang="zh-CN" altLang="en-US" dirty="0" smtClean="0"/>
              <a:t>透明度（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：完全透明，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：完全不透明）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1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XML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中定义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ObjectAnimator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propertyName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指定修改的属性名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duration</a:t>
            </a:r>
            <a:r>
              <a:rPr kumimoji="1" lang="zh-CN" altLang="en-US" dirty="0" smtClean="0"/>
              <a:t>:动画的持续时间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valueFrom&amp;valueTo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开始和结束的值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repeatCount&amp;repeatMode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动画重复次数和重复模式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754474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步骤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找到需要实现动画的对象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loadAnimator</a:t>
            </a:r>
            <a:r>
              <a:rPr kumimoji="1" lang="zh-CN" altLang="en-US" dirty="0" smtClean="0"/>
              <a:t>方法获取</a:t>
            </a:r>
            <a:r>
              <a:rPr kumimoji="1" lang="en-US" altLang="zh-CN" dirty="0" err="1" smtClean="0"/>
              <a:t>ObjectAnimator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setTarget</a:t>
            </a:r>
            <a:r>
              <a:rPr kumimoji="1" lang="en-US" altLang="zh-CN" dirty="0" smtClean="0"/>
              <a:t>(view)</a:t>
            </a:r>
            <a:r>
              <a:rPr kumimoji="1" lang="zh-CN" altLang="en-US" dirty="0" smtClean="0"/>
              <a:t>方法设置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调用</a:t>
            </a:r>
            <a:r>
              <a:rPr kumimoji="1" lang="en-US" altLang="zh-CN" dirty="0" smtClean="0"/>
              <a:t>start</a:t>
            </a:r>
            <a:r>
              <a:rPr kumimoji="1" lang="zh-CN" altLang="en-US" dirty="0" smtClean="0"/>
              <a:t>方法启动动画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搭建简单服务端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973159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271</Words>
  <Application>Microsoft Macintosh PowerPoint</Application>
  <PresentationFormat>全屏显示(16:9)</PresentationFormat>
  <Paragraphs>56</Paragraphs>
  <Slides>8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Property Animation(属性动画)</vt:lpstr>
      <vt:lpstr>可更改的属性</vt:lpstr>
      <vt:lpstr>XML中定义</vt:lpstr>
      <vt:lpstr>步骤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326</cp:revision>
  <dcterms:created xsi:type="dcterms:W3CDTF">2014-10-20T05:47:06Z</dcterms:created>
  <dcterms:modified xsi:type="dcterms:W3CDTF">2015-05-05T14:44:42Z</dcterms:modified>
</cp:coreProperties>
</file>