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3" r:id="rId6"/>
    <p:sldId id="276" r:id="rId7"/>
    <p:sldId id="277" r:id="rId8"/>
    <p:sldId id="274" r:id="rId9"/>
    <p:sldId id="275" r:id="rId10"/>
    <p:sldId id="267" r:id="rId11"/>
    <p:sldId id="260" r:id="rId12"/>
    <p:sldId id="259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CF7DB2E-3025-A34B-A806-D9054776F568}">
          <p14:sldIdLst>
            <p14:sldId id="256"/>
            <p14:sldId id="270"/>
            <p14:sldId id="271"/>
            <p14:sldId id="272"/>
            <p14:sldId id="273"/>
            <p14:sldId id="276"/>
            <p14:sldId id="277"/>
            <p14:sldId id="274"/>
            <p14:sldId id="275"/>
            <p14:sldId id="267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46" autoAdjust="0"/>
    <p:restoredTop sz="83268" autoAdjust="0"/>
  </p:normalViewPr>
  <p:slideViewPr>
    <p:cSldViewPr>
      <p:cViewPr varScale="1">
        <p:scale>
          <a:sx n="101" d="100"/>
          <a:sy n="101" d="100"/>
        </p:scale>
        <p:origin x="-864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78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2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89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9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JSON</a:t>
            </a:r>
            <a:r>
              <a:rPr kumimoji="1" lang="zh-CN" altLang="en-US" dirty="0" smtClean="0"/>
              <a:t>数据解析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XML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解析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8496944" cy="3600401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指可扩展标记语言，被设计用来传输和存储数据。</a:t>
            </a:r>
            <a:endParaRPr kumimoji="1" lang="en-US" altLang="zh-CN" dirty="0"/>
          </a:p>
          <a:p>
            <a:r>
              <a:rPr kumimoji="1" lang="zh-CN" altLang="en-US" dirty="0" smtClean="0"/>
              <a:t>语法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声明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文档必须包含根元素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都必须包含关闭标签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XML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元素命名规则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名称可以包含字母、数字以及其他的字符</a:t>
            </a:r>
            <a:endParaRPr kumimoji="1" lang="en-US" altLang="zh-CN" dirty="0" smtClean="0"/>
          </a:p>
          <a:p>
            <a:r>
              <a:rPr kumimoji="1" lang="zh-CN" altLang="en-US" dirty="0" smtClean="0"/>
              <a:t>名称不能以数字或者标点符号开始</a:t>
            </a:r>
            <a:endParaRPr kumimoji="1" lang="en-US" altLang="zh-CN" dirty="0" smtClean="0"/>
          </a:p>
          <a:p>
            <a:r>
              <a:rPr kumimoji="1" lang="zh-CN" altLang="en-US" dirty="0" smtClean="0"/>
              <a:t>名称不能以“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”（或者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）开始</a:t>
            </a:r>
            <a:endParaRPr kumimoji="1" lang="en-US" altLang="zh-CN" dirty="0" smtClean="0"/>
          </a:p>
          <a:p>
            <a:r>
              <a:rPr kumimoji="1" lang="zh-CN" altLang="en-US" dirty="0" smtClean="0"/>
              <a:t>名称不能包含空格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可使用任何名称，没有保留的关键字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523876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XML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解析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解析</a:t>
            </a:r>
            <a:endParaRPr kumimoji="1" lang="en-US" altLang="zh-CN" dirty="0" smtClean="0"/>
          </a:p>
          <a:p>
            <a:pPr lvl="1"/>
            <a:r>
              <a:rPr kumimoji="1" lang="en-US" altLang="zh-CN" sz="2900" dirty="0"/>
              <a:t>SAX</a:t>
            </a:r>
            <a:r>
              <a:rPr kumimoji="1" lang="zh-CN" altLang="en-US" sz="2900" dirty="0"/>
              <a:t>是一个解析速度非常快并且占用内存少的</a:t>
            </a:r>
            <a:r>
              <a:rPr kumimoji="1" lang="en-US" altLang="zh-CN" sz="2900" dirty="0"/>
              <a:t>XML</a:t>
            </a:r>
            <a:r>
              <a:rPr kumimoji="1" lang="zh-CN" altLang="en-US" sz="2900" dirty="0"/>
              <a:t>解析器</a:t>
            </a:r>
            <a:r>
              <a:rPr kumimoji="1" lang="en-US" altLang="zh-CN" sz="2900" dirty="0"/>
              <a:t>,</a:t>
            </a:r>
            <a:r>
              <a:rPr kumimoji="1" lang="zh-CN" altLang="en-US" sz="2900" dirty="0"/>
              <a:t>非常适合</a:t>
            </a:r>
            <a:r>
              <a:rPr kumimoji="1" lang="en-US" altLang="zh-CN" sz="2900" dirty="0"/>
              <a:t>Android</a:t>
            </a:r>
            <a:r>
              <a:rPr kumimoji="1" lang="zh-CN" altLang="en-US" sz="2900" dirty="0" smtClean="0"/>
              <a:t>手机等移动设备。</a:t>
            </a:r>
            <a:r>
              <a:rPr kumimoji="1" lang="en-US" altLang="zh-CN" sz="2900" dirty="0" smtClean="0"/>
              <a:t>SAX</a:t>
            </a:r>
            <a:r>
              <a:rPr kumimoji="1" lang="zh-CN" altLang="en-US" sz="2900" dirty="0" smtClean="0"/>
              <a:t>解析</a:t>
            </a:r>
            <a:r>
              <a:rPr kumimoji="1" lang="en-US" altLang="zh-CN" sz="2900" dirty="0" smtClean="0"/>
              <a:t>XML</a:t>
            </a:r>
            <a:r>
              <a:rPr kumimoji="1" lang="zh-CN" altLang="en-US" sz="2900" dirty="0" smtClean="0"/>
              <a:t>文件采用事件驱动的方式进行，也就是说，</a:t>
            </a:r>
            <a:r>
              <a:rPr kumimoji="1" lang="en-US" altLang="zh-CN" sz="2900" dirty="0" smtClean="0"/>
              <a:t>SAX</a:t>
            </a:r>
            <a:r>
              <a:rPr kumimoji="1" lang="zh-CN" altLang="en-US" sz="2900" dirty="0" smtClean="0"/>
              <a:t>是逐行扫描文件，遇到符合条件的设定条件后就会触发特定的事件，回调你写好的事件处理程序。</a:t>
            </a:r>
            <a:endParaRPr kumimoji="1" lang="en-US" altLang="zh-CN" sz="2900" dirty="0" smtClean="0"/>
          </a:p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解析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解析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文件时，会将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文件中所有的内容读取到内存中，然后</a:t>
            </a:r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遍历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树、检索所需的数据。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解析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运行方式与</a:t>
            </a:r>
            <a:r>
              <a:rPr kumimoji="1" lang="en-US" altLang="zh-CN" dirty="0" smtClean="0"/>
              <a:t>SAX</a:t>
            </a:r>
            <a:r>
              <a:rPr kumimoji="1" lang="zh-CN" altLang="en-US" dirty="0" smtClean="0"/>
              <a:t>解析器类似。区别是</a:t>
            </a: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解析器产生事件是一个数字。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592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SAX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解析（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1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SAXParserFactory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newSAXParser</a:t>
            </a:r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SAXParser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getXMLReader</a:t>
            </a:r>
            <a:r>
              <a:rPr kumimoji="1" lang="zh-CN" altLang="en-US" dirty="0" smtClean="0"/>
              <a:t>获取</a:t>
            </a:r>
            <a:r>
              <a:rPr kumimoji="1" lang="en-US" altLang="zh-CN" dirty="0" err="1" smtClean="0"/>
              <a:t>XMLReader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XMLReader</a:t>
            </a:r>
            <a:r>
              <a:rPr kumimoji="1" lang="zh-CN" altLang="en-US" dirty="0" smtClean="0"/>
              <a:t>中注册事件处理接口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调用</a:t>
            </a:r>
            <a:r>
              <a:rPr kumimoji="1" lang="en-US" altLang="zh-CN" dirty="0" smtClean="0"/>
              <a:t>parse</a:t>
            </a:r>
            <a:r>
              <a:rPr kumimoji="1" lang="zh-CN" altLang="en-US" dirty="0" smtClean="0"/>
              <a:t>方法解析字符串对象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01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SAX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解析（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2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ContentHandler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用来处理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中的内容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ErrorHandler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用来处理错误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DTDHandler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用来处理</a:t>
            </a:r>
            <a:r>
              <a:rPr kumimoji="1" lang="en-US" altLang="zh-CN" dirty="0" smtClean="0"/>
              <a:t>DTD</a:t>
            </a:r>
          </a:p>
          <a:p>
            <a:r>
              <a:rPr kumimoji="1" lang="en-US" altLang="zh-CN" dirty="0" err="1" smtClean="0"/>
              <a:t>EntityHandler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处理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文档中的实体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79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smtClean="0">
                <a:solidFill>
                  <a:srgbClr val="FF0000"/>
                </a:solidFill>
              </a:rPr>
              <a:t>SAX</a:t>
            </a:r>
            <a:r>
              <a:rPr kumimoji="1" lang="zh-CN" altLang="en-US" b="1" smtClean="0">
                <a:solidFill>
                  <a:srgbClr val="FF0000"/>
                </a:solidFill>
              </a:rPr>
              <a:t>解析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常用方法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startDocument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endDocument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startElement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endElement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characters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82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DOM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解析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创建一个</a:t>
            </a:r>
            <a:r>
              <a:rPr kumimoji="1" lang="en-US" altLang="zh-CN" dirty="0" err="1" smtClean="0"/>
              <a:t>DocumentBuilderFactory</a:t>
            </a:r>
            <a:r>
              <a:rPr kumimoji="1" lang="zh-CN" altLang="en-US" dirty="0" smtClean="0"/>
              <a:t>实例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DocumentBuilder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加载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文档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获取文档的根节点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获取根节点中所有子节点的列表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获取列表中读取需要的节点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5555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PULL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解析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提供的</a:t>
            </a:r>
            <a:r>
              <a:rPr kumimoji="1" lang="en-US" altLang="zh-CN" dirty="0" smtClean="0"/>
              <a:t>API</a:t>
            </a:r>
          </a:p>
          <a:p>
            <a:pPr lvl="1"/>
            <a:r>
              <a:rPr kumimoji="1" lang="en-US" altLang="zh-CN" dirty="0" err="1" smtClean="0"/>
              <a:t>XmlPullParser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XmlPullParserFactory</a:t>
            </a:r>
            <a:r>
              <a:rPr kumimoji="1" lang="zh-CN" altLang="en-US" dirty="0" smtClean="0"/>
              <a:t>构建</a:t>
            </a:r>
            <a:r>
              <a:rPr kumimoji="1" lang="en-US" altLang="zh-CN" dirty="0" err="1" smtClean="0"/>
              <a:t>XmlPullParser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调用</a:t>
            </a:r>
            <a:r>
              <a:rPr kumimoji="1" lang="en-US" altLang="zh-CN" dirty="0" err="1" smtClean="0"/>
              <a:t>XmlPullParser.next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产生</a:t>
            </a:r>
            <a:r>
              <a:rPr kumimoji="1" lang="en-US" altLang="zh-CN" dirty="0" smtClean="0"/>
              <a:t>Event</a:t>
            </a:r>
          </a:p>
          <a:p>
            <a:pPr lvl="1"/>
            <a:r>
              <a:rPr kumimoji="1" lang="zh-CN" altLang="en-US" dirty="0" smtClean="0"/>
              <a:t>处理</a:t>
            </a:r>
            <a:r>
              <a:rPr kumimoji="1" lang="en-US" altLang="zh-CN" smtClean="0"/>
              <a:t>Event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89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416</Words>
  <Application>Microsoft Macintosh PowerPoint</Application>
  <PresentationFormat>全屏显示(16:9)</PresentationFormat>
  <Paragraphs>92</Paragraphs>
  <Slides>12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主题​​</vt:lpstr>
      <vt:lpstr>PowerPoint 演示文稿</vt:lpstr>
      <vt:lpstr>XML解析</vt:lpstr>
      <vt:lpstr>XML元素命名规则</vt:lpstr>
      <vt:lpstr>XML解析</vt:lpstr>
      <vt:lpstr>SAX解析（1）</vt:lpstr>
      <vt:lpstr>SAX解析（2）</vt:lpstr>
      <vt:lpstr>SAX解析（3）</vt:lpstr>
      <vt:lpstr>DOM解析</vt:lpstr>
      <vt:lpstr>PULL解析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358</cp:revision>
  <dcterms:created xsi:type="dcterms:W3CDTF">2014-10-20T05:47:06Z</dcterms:created>
  <dcterms:modified xsi:type="dcterms:W3CDTF">2015-05-07T14:45:22Z</dcterms:modified>
</cp:coreProperties>
</file>