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67" r:id="rId6"/>
    <p:sldId id="260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4" autoAdjust="0"/>
    <p:restoredTop sz="83268" autoAdjust="0"/>
  </p:normalViewPr>
  <p:slideViewPr>
    <p:cSldViewPr>
      <p:cViewPr varScale="1">
        <p:scale>
          <a:sx n="77" d="100"/>
          <a:sy n="77" d="100"/>
        </p:scale>
        <p:origin x="-120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JSON(JavaScript Object Notation)</a:t>
            </a:r>
            <a:r>
              <a:rPr kumimoji="1" lang="zh-CN" altLang="en-US" dirty="0" smtClean="0"/>
              <a:t>是一种轻量级的数据交换格式，具有良好的可读性和便于快速编写的特性。业内主流技术为其提供了完整的解决方案，从而可以在不同平台间进行数据交换。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采用兼容性很高的文本格式，同时也具备类似于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语言体系的行为。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JSON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8496944" cy="360040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是什么？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是一种轻量级的数据交换格式，具有良好的可读性和便于快速编写的特性。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lvl="2"/>
            <a:r>
              <a:rPr kumimoji="1" lang="en-US" altLang="zh-CN" dirty="0"/>
              <a:t>{}</a:t>
            </a:r>
            <a:r>
              <a:rPr kumimoji="1" lang="zh-CN" altLang="en-US" dirty="0"/>
              <a:t>括起来的内容表示对</a:t>
            </a:r>
            <a:r>
              <a:rPr kumimoji="1" lang="zh-CN" altLang="en-US" dirty="0" smtClean="0"/>
              <a:t>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数组</a:t>
            </a:r>
            <a:endParaRPr kumimoji="1" lang="en-US" altLang="zh-CN" dirty="0" smtClean="0"/>
          </a:p>
          <a:p>
            <a:pPr lvl="2"/>
            <a:r>
              <a:rPr kumimoji="1" lang="zh-CN" altLang="zh-CN" dirty="0" smtClean="0"/>
              <a:t>[]</a:t>
            </a:r>
            <a:r>
              <a:rPr kumimoji="1" lang="zh-CN" altLang="en-US" dirty="0" smtClean="0"/>
              <a:t>起来的内容表示数组，通过索引获得元素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JSON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与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XML</a:t>
            </a:r>
            <a:r>
              <a:rPr kumimoji="1" lang="en-US" altLang="en-US" b="1" dirty="0" err="1" smtClean="0">
                <a:solidFill>
                  <a:srgbClr val="FF0000"/>
                </a:solidFill>
              </a:rPr>
              <a:t>异同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可读性基本相同</a:t>
            </a:r>
            <a:endParaRPr kumimoji="1" lang="en-US" altLang="zh-CN" dirty="0" smtClean="0"/>
          </a:p>
          <a:p>
            <a:r>
              <a:rPr kumimoji="1" lang="zh-CN" altLang="en-US" dirty="0" smtClean="0"/>
              <a:t>拥有丰富的解析手段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相对于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体积小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的交互更加方便</a:t>
            </a:r>
            <a:endParaRPr kumimoji="1" lang="en-US" altLang="zh-CN" dirty="0" smtClean="0"/>
          </a:p>
          <a:p>
            <a:r>
              <a:rPr kumimoji="1" lang="zh-CN" altLang="en-US" dirty="0" smtClean="0"/>
              <a:t>描述性比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差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速度远远快于</a:t>
            </a:r>
            <a:r>
              <a:rPr kumimoji="1" lang="en-US" altLang="zh-CN" dirty="0" smtClean="0"/>
              <a:t>XML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8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JSON</a:t>
            </a:r>
            <a:r>
              <a:rPr kumimoji="1" lang="zh-CN" altLang="en-US" dirty="0" smtClean="0">
                <a:solidFill>
                  <a:srgbClr val="FF0000"/>
                </a:solidFill>
              </a:rPr>
              <a:t>解析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lvl="1"/>
            <a:r>
              <a:rPr kumimoji="1" lang="en-US" altLang="zh-CN" dirty="0" err="1" smtClean="0"/>
              <a:t>JSONObject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基本单元，键值对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JSONArray</a:t>
            </a:r>
            <a:r>
              <a:rPr kumimoji="1" lang="zh-CN" altLang="en-US" dirty="0" smtClean="0"/>
              <a:t>：可以包含</a:t>
            </a:r>
            <a:r>
              <a:rPr kumimoji="1" lang="en-US" altLang="zh-CN" dirty="0" smtClean="0"/>
              <a:t>Boolean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JSONArray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JSONObject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Null</a:t>
            </a:r>
          </a:p>
          <a:p>
            <a:pPr lvl="1"/>
            <a:r>
              <a:rPr kumimoji="1" lang="en-US" altLang="zh-CN" dirty="0" err="1" smtClean="0"/>
              <a:t>JSONStringer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字符串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JSONTokener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JSONObject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JSONArray</a:t>
            </a:r>
            <a:r>
              <a:rPr kumimoji="1" lang="zh-CN" altLang="en-US" dirty="0" smtClean="0"/>
              <a:t>的构造器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JSONException</a:t>
            </a:r>
            <a:r>
              <a:rPr kumimoji="1" lang="zh-CN" altLang="en-US" dirty="0" smtClean="0"/>
              <a:t>：异常信息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Gson</a:t>
            </a:r>
            <a:r>
              <a:rPr kumimoji="1" lang="zh-CN" altLang="en-US" dirty="0" smtClean="0"/>
              <a:t>解析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提供用来在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对象和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数据之间进行映射的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类库。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toJson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fromJson</a:t>
            </a:r>
            <a:r>
              <a:rPr kumimoji="1" lang="zh-CN" altLang="en-US" smtClean="0"/>
              <a:t>方法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2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第三方库引入介绍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308</Words>
  <Application>Microsoft Macintosh PowerPoint</Application>
  <PresentationFormat>全屏显示(16:9)</PresentationFormat>
  <Paragraphs>59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JSON</vt:lpstr>
      <vt:lpstr>JSON与XML异同</vt:lpstr>
      <vt:lpstr>JSON解析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346</cp:revision>
  <dcterms:created xsi:type="dcterms:W3CDTF">2014-10-20T05:47:06Z</dcterms:created>
  <dcterms:modified xsi:type="dcterms:W3CDTF">2015-05-06T16:14:51Z</dcterms:modified>
</cp:coreProperties>
</file>