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67" r:id="rId4"/>
    <p:sldId id="260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244" autoAdjust="0"/>
    <p:restoredTop sz="83268" autoAdjust="0"/>
  </p:normalViewPr>
  <p:slideViewPr>
    <p:cSldViewPr>
      <p:cViewPr varScale="1">
        <p:scale>
          <a:sx n="101" d="100"/>
          <a:sy n="101" d="100"/>
        </p:scale>
        <p:origin x="-728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02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15/5/10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第三方库引入介绍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1059582"/>
            <a:ext cx="8496944" cy="3600401"/>
          </a:xfrm>
        </p:spPr>
        <p:txBody>
          <a:bodyPr>
            <a:normAutofit/>
          </a:bodyPr>
          <a:lstStyle/>
          <a:p>
            <a:r>
              <a:rPr kumimoji="1" lang="zh-CN" altLang="en-US" dirty="0" smtClean="0"/>
              <a:t>库项目文件</a:t>
            </a:r>
            <a:endParaRPr kumimoji="1" lang="en-US" altLang="zh-CN" dirty="0" smtClean="0"/>
          </a:p>
          <a:p>
            <a:r>
              <a:rPr kumimoji="1" lang="en-US" altLang="zh-CN" dirty="0" smtClean="0"/>
              <a:t>jar</a:t>
            </a:r>
            <a:r>
              <a:rPr kumimoji="1" lang="zh-CN" altLang="en-US" smtClean="0"/>
              <a:t>文件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xmlns:p14="http://schemas.microsoft.com/office/powerpoint/2010/main" spd="slow">
        <p:split orient="vert"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Android</a:t>
            </a:r>
            <a:r>
              <a:rPr kumimoji="1" lang="zh-CN" altLang="en-US" dirty="0" smtClean="0"/>
              <a:t>集成微博</a:t>
            </a:r>
            <a:r>
              <a:rPr kumimoji="1" lang="en-US" altLang="zh-CN" dirty="0" err="1" smtClean="0"/>
              <a:t>sdk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ransition xmlns:p14="http://schemas.microsoft.com/office/powerpoint/2010/main" spd="slow">
    <p:randomBar dir="vert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xmlns:p14="http://schemas.microsoft.com/office/powerpoint/2010/main" spd="slow">
        <p:fade/>
      </p:transition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2257</TotalTime>
  <Words>155</Words>
  <Application>Microsoft Macintosh PowerPoint</Application>
  <PresentationFormat>全屏显示(16:9)</PresentationFormat>
  <Paragraphs>31</Paragraphs>
  <Slides>5</Slides>
  <Notes>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第三方库引入介绍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329</cp:revision>
  <dcterms:created xsi:type="dcterms:W3CDTF">2014-10-20T05:47:06Z</dcterms:created>
  <dcterms:modified xsi:type="dcterms:W3CDTF">2015-05-10T13:03:36Z</dcterms:modified>
</cp:coreProperties>
</file>