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67" r:id="rId7"/>
    <p:sldId id="260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4" autoAdjust="0"/>
    <p:restoredTop sz="83268" autoAdjust="0"/>
  </p:normalViewPr>
  <p:slideViewPr>
    <p:cSldViewPr>
      <p:cViewPr varScale="1">
        <p:scale>
          <a:sx n="100" d="100"/>
          <a:sy n="100" d="100"/>
        </p:scale>
        <p:origin x="-75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集成新浪微博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SDK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0"/>
            <a:ext cx="9144000" cy="19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应用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社交</a:t>
            </a:r>
            <a:r>
              <a:rPr kumimoji="1" lang="zh-CN" altLang="en-US" dirty="0" smtClean="0"/>
              <a:t>授权</a:t>
            </a:r>
            <a:r>
              <a:rPr kumimoji="1" lang="en-US" altLang="en-US" dirty="0" smtClean="0"/>
              <a:t>分享</a:t>
            </a:r>
          </a:p>
          <a:p>
            <a:r>
              <a:rPr kumimoji="1" lang="zh-CN" altLang="en-US" dirty="0" smtClean="0"/>
              <a:t>第三方登录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第三方微博应用，使用微博</a:t>
            </a:r>
            <a:r>
              <a:rPr kumimoji="1" lang="en-US" altLang="zh-CN" dirty="0" smtClean="0"/>
              <a:t>API</a:t>
            </a:r>
          </a:p>
          <a:p>
            <a:r>
              <a:rPr kumimoji="1" lang="zh-CN" altLang="en-US" dirty="0" smtClean="0"/>
              <a:t>应用推广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26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控制台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884" b="18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113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Oauth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2.0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授权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网页授权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</a:t>
            </a:r>
          </a:p>
          <a:p>
            <a:r>
              <a:rPr kumimoji="1" lang="en-US" altLang="zh-CN" dirty="0" smtClean="0"/>
              <a:t>SSO</a:t>
            </a:r>
            <a:r>
              <a:rPr kumimoji="1" lang="zh-CN" altLang="en-US" dirty="0" smtClean="0"/>
              <a:t>授权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需要下载微博客户端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SSO+Web</a:t>
            </a:r>
            <a:r>
              <a:rPr kumimoji="1" lang="zh-CN" altLang="zh-CN" dirty="0"/>
              <a:t>（</a:t>
            </a:r>
            <a:r>
              <a:rPr kumimoji="1" lang="zh-CN" altLang="en-US" dirty="0" smtClean="0"/>
              <a:t>双授权）</a:t>
            </a:r>
            <a:endParaRPr kumimoji="1" lang="en-US" altLang="zh-CN" dirty="0" smtClean="0"/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注：需要匹配平台的包名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&amp;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签名，并且进行打包签名</a:t>
            </a:r>
          </a:p>
        </p:txBody>
      </p:sp>
    </p:spTree>
    <p:extLst>
      <p:ext uri="{BB962C8B-B14F-4D97-AF65-F5344CB8AC3E}">
        <p14:creationId xmlns:p14="http://schemas.microsoft.com/office/powerpoint/2010/main" val="393448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搭建简单服务端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187</Words>
  <Application>Microsoft Macintosh PowerPoint</Application>
  <PresentationFormat>全屏显示(16:9)</PresentationFormat>
  <Paragraphs>42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集成新浪微博SDK</vt:lpstr>
      <vt:lpstr>应用</vt:lpstr>
      <vt:lpstr>控制台</vt:lpstr>
      <vt:lpstr>Oauth 2.0授权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341</cp:revision>
  <dcterms:created xsi:type="dcterms:W3CDTF">2014-10-20T05:47:06Z</dcterms:created>
  <dcterms:modified xsi:type="dcterms:W3CDTF">2015-05-12T13:07:27Z</dcterms:modified>
</cp:coreProperties>
</file>