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1" r:id="rId3"/>
    <p:sldId id="273" r:id="rId4"/>
    <p:sldId id="275" r:id="rId5"/>
    <p:sldId id="276" r:id="rId6"/>
    <p:sldId id="277" r:id="rId7"/>
    <p:sldId id="270" r:id="rId8"/>
    <p:sldId id="267" r:id="rId9"/>
    <p:sldId id="260" r:id="rId10"/>
    <p:sldId id="259" r:id="rId1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44" autoAdjust="0"/>
    <p:restoredTop sz="99040" autoAdjust="0"/>
  </p:normalViewPr>
  <p:slideViewPr>
    <p:cSldViewPr>
      <p:cViewPr varScale="1">
        <p:scale>
          <a:sx n="122" d="100"/>
          <a:sy n="122" d="100"/>
        </p:scale>
        <p:origin x="-120" y="-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2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umeng.com/apps" TargetMode="External"/><Relationship Id="rId4" Type="http://schemas.openxmlformats.org/officeDocument/2006/relationships/hyperlink" Target="http://dev.umeng.com/social/android/operation/thirdpart" TargetMode="External"/><Relationship Id="rId5" Type="http://schemas.openxmlformats.org/officeDocument/2006/relationships/hyperlink" Target="http://dev.umeng.com/social/android/operation/appid" TargetMode="External"/><Relationship Id="rId6" Type="http://schemas.openxmlformats.org/officeDocument/2006/relationships/hyperlink" Target="http://dev.umeng.com/social/android/sdk-download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umeng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友盟社会化分享支持的平台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国内平台：微信（微信好友及微信朋友圈）、</a:t>
            </a:r>
            <a:r>
              <a:rPr lang="en-US" dirty="0" err="1" smtClean="0"/>
              <a:t>QQ、Qzone</a:t>
            </a:r>
            <a:r>
              <a:rPr lang="en-US" dirty="0" smtClean="0"/>
              <a:t>、</a:t>
            </a:r>
            <a:r>
              <a:rPr lang="zh-CN" altLang="en-US" dirty="0" smtClean="0"/>
              <a:t>新浪微博、腾讯微博、人人网、豆瓣、短信、邮件、有道云笔记、来往、易信</a:t>
            </a:r>
          </a:p>
          <a:p>
            <a:r>
              <a:rPr lang="zh-CN" altLang="en-US" dirty="0" smtClean="0"/>
              <a:t>国外平台：</a:t>
            </a:r>
            <a:r>
              <a:rPr lang="en-US" dirty="0" err="1"/>
              <a:t>Facebook、Twitter、Instagram、EverNote、Pocket、Pinterest、Linkedin、G</a:t>
            </a:r>
            <a:r>
              <a:rPr lang="en-US" dirty="0"/>
              <a:t>+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69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872" y="123478"/>
            <a:ext cx="2650616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643307" y="4607733"/>
            <a:ext cx="215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3-1 </a:t>
            </a:r>
            <a:r>
              <a:rPr lang="zh-CN" altLang="en-US" dirty="0" smtClean="0"/>
              <a:t>所有分享平台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84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集成友盟社会化组件流程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注册友盟账号</a:t>
            </a:r>
            <a:endParaRPr lang="en-US" altLang="zh-CN" dirty="0" smtClean="0"/>
          </a:p>
          <a:p>
            <a:pPr lvl="1"/>
            <a:r>
              <a:rPr lang="zh-CN" altLang="en-US" dirty="0"/>
              <a:t>登陆</a:t>
            </a:r>
            <a:r>
              <a:rPr lang="zh-CN" altLang="en-US" dirty="0">
                <a:hlinkClick r:id="rId2"/>
              </a:rPr>
              <a:t>友盟官网</a:t>
            </a:r>
            <a:r>
              <a:rPr lang="zh-CN" altLang="en-US" dirty="0"/>
              <a:t>，在</a:t>
            </a:r>
            <a:r>
              <a:rPr lang="zh-CN" altLang="en-US" dirty="0">
                <a:hlinkClick r:id="rId3"/>
              </a:rPr>
              <a:t>我的产品</a:t>
            </a:r>
            <a:r>
              <a:rPr lang="zh-CN" altLang="en-US" dirty="0"/>
              <a:t>页面添加新应用，然后获取到</a:t>
            </a:r>
            <a:r>
              <a:rPr lang="en-US" altLang="zh-CN" dirty="0" err="1"/>
              <a:t>Appkey</a:t>
            </a:r>
            <a:endParaRPr lang="en-US" altLang="zh-CN" dirty="0"/>
          </a:p>
          <a:p>
            <a:r>
              <a:rPr lang="zh-CN" altLang="en-US" dirty="0" smtClean="0"/>
              <a:t>申请第三方账号</a:t>
            </a:r>
            <a:endParaRPr lang="en-US" altLang="zh-CN" dirty="0" smtClean="0"/>
          </a:p>
          <a:p>
            <a:pPr lvl="1"/>
            <a:r>
              <a:rPr lang="zh-CN" altLang="en-US" dirty="0"/>
              <a:t>参照文档：</a:t>
            </a:r>
            <a:r>
              <a:rPr lang="zh-CN" altLang="en-US" dirty="0">
                <a:hlinkClick r:id="rId4"/>
              </a:rPr>
              <a:t>申请第三方账号</a:t>
            </a:r>
            <a:endParaRPr lang="en-US" altLang="zh-CN" dirty="0" smtClean="0"/>
          </a:p>
          <a:p>
            <a:r>
              <a:rPr lang="zh-CN" altLang="en-US" dirty="0" smtClean="0"/>
              <a:t>绑定第三方账号</a:t>
            </a:r>
            <a:endParaRPr lang="en-US" altLang="zh-CN" dirty="0" smtClean="0"/>
          </a:p>
          <a:p>
            <a:pPr lvl="1"/>
            <a:r>
              <a:rPr lang="zh-CN" altLang="en-US" dirty="0"/>
              <a:t>参照文档：</a:t>
            </a:r>
            <a:r>
              <a:rPr lang="zh-CN" altLang="en-US" dirty="0">
                <a:hlinkClick r:id="rId5"/>
              </a:rPr>
              <a:t>绑定第三方账号到友盟后台</a:t>
            </a:r>
            <a:endParaRPr lang="en-US" altLang="zh-CN" dirty="0" smtClean="0"/>
          </a:p>
          <a:p>
            <a:r>
              <a:rPr lang="zh-CN" altLang="en-US" dirty="0" smtClean="0"/>
              <a:t>下载</a:t>
            </a:r>
            <a:r>
              <a:rPr lang="en-US" altLang="zh-CN" dirty="0" smtClean="0"/>
              <a:t>SDK</a:t>
            </a:r>
          </a:p>
          <a:p>
            <a:pPr lvl="1"/>
            <a:r>
              <a:rPr lang="zh-CN" altLang="en-US" dirty="0"/>
              <a:t>进入下载</a:t>
            </a:r>
            <a:r>
              <a:rPr lang="en-US" altLang="zh-CN" dirty="0"/>
              <a:t>SDK</a:t>
            </a:r>
            <a:r>
              <a:rPr lang="zh-CN" altLang="en-US" dirty="0"/>
              <a:t>页面</a:t>
            </a:r>
            <a:r>
              <a:rPr lang="en-US" altLang="zh-CN" dirty="0"/>
              <a:t>(</a:t>
            </a:r>
            <a:r>
              <a:rPr lang="zh-CN" altLang="en-US" dirty="0">
                <a:hlinkClick r:id="rId6"/>
              </a:rPr>
              <a:t>点击链接</a:t>
            </a:r>
            <a:r>
              <a:rPr lang="en-US" altLang="zh-CN" dirty="0"/>
              <a:t>)</a:t>
            </a:r>
            <a:r>
              <a:rPr lang="zh-CN" altLang="en-US" dirty="0"/>
              <a:t>，勾选自己需要的功能进行下载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94329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友盟社会化</a:t>
            </a:r>
            <a:r>
              <a:rPr lang="en-US" altLang="zh-CN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SDK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集成流程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配置</a:t>
            </a:r>
            <a:r>
              <a:rPr lang="en-US" altLang="zh-CN" dirty="0" smtClean="0"/>
              <a:t>AndroidManifest.xml</a:t>
            </a:r>
          </a:p>
          <a:p>
            <a:pPr lvl="1"/>
            <a:r>
              <a:rPr lang="zh-CN" altLang="en-US" dirty="0" smtClean="0"/>
              <a:t>权限、友盟</a:t>
            </a:r>
            <a:r>
              <a:rPr lang="en-US" altLang="zh-CN" dirty="0" err="1" smtClean="0"/>
              <a:t>AppKey</a:t>
            </a:r>
            <a:r>
              <a:rPr lang="zh-CN" altLang="en-US" dirty="0" smtClean="0"/>
              <a:t>、分享的相关组件</a:t>
            </a:r>
            <a:endParaRPr lang="en-US" altLang="zh-CN" dirty="0"/>
          </a:p>
          <a:p>
            <a:r>
              <a:rPr lang="zh-CN" altLang="en-US" dirty="0" smtClean="0"/>
              <a:t>复制指定平台的</a:t>
            </a:r>
            <a:r>
              <a:rPr lang="en-US" altLang="zh-CN" dirty="0" err="1" smtClean="0"/>
              <a:t>libs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res</a:t>
            </a:r>
            <a:r>
              <a:rPr lang="zh-CN" altLang="en-US" dirty="0" smtClean="0"/>
              <a:t>到项目中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每个平台对应的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包和资源文件</a:t>
            </a:r>
            <a:endParaRPr lang="en-US" altLang="zh-CN" dirty="0"/>
          </a:p>
          <a:p>
            <a:r>
              <a:rPr lang="zh-CN" altLang="en-US" dirty="0" smtClean="0"/>
              <a:t>在代码中设置需要分享的平台和内容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传递平台</a:t>
            </a:r>
            <a:r>
              <a:rPr lang="en-US" altLang="zh-CN" dirty="0" err="1" smtClean="0"/>
              <a:t>appId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appKey</a:t>
            </a:r>
            <a:r>
              <a:rPr lang="zh-CN" altLang="en-US" dirty="0" smtClean="0"/>
              <a:t>参数并添加指定平台和分享的媒体内容</a:t>
            </a:r>
            <a:endParaRPr lang="en-US" altLang="zh-CN" dirty="0"/>
          </a:p>
          <a:p>
            <a:r>
              <a:rPr lang="zh-CN" altLang="en-US" b="1" dirty="0" smtClean="0"/>
              <a:t>注：代码详情查看我提供的</a:t>
            </a:r>
            <a:r>
              <a:rPr lang="en-US" altLang="zh-CN" b="1" dirty="0" smtClean="0"/>
              <a:t>Demo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534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注意事项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使用第三方登录的时候需要进行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签名打包</a:t>
            </a:r>
            <a:r>
              <a:rPr lang="zh-CN" altLang="en-US" dirty="0" smtClean="0"/>
              <a:t>，不然在新浪</a:t>
            </a:r>
            <a:r>
              <a:rPr lang="en-US" altLang="zh-CN" dirty="0" smtClean="0"/>
              <a:t>SSO</a:t>
            </a:r>
            <a:r>
              <a:rPr lang="zh-CN" altLang="en-US" dirty="0" smtClean="0"/>
              <a:t>授权、微信分享会出现异常。</a:t>
            </a:r>
            <a:endParaRPr lang="en-US" altLang="zh-CN" dirty="0" smtClean="0"/>
          </a:p>
          <a:p>
            <a:r>
              <a:rPr lang="zh-CN" altLang="en-US" dirty="0" smtClean="0"/>
              <a:t>微信登录需要在微信开放平台申请开发者认证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获取登录权限</a:t>
            </a:r>
            <a:r>
              <a:rPr lang="zh-CN" altLang="en-US" dirty="0" smtClean="0"/>
              <a:t>，不然无法完成授权。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1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9582"/>
            <a:ext cx="8496944" cy="3600401"/>
          </a:xfrm>
        </p:spPr>
        <p:txBody>
          <a:bodyPr>
            <a:normAutofit/>
          </a:bodyPr>
          <a:lstStyle/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187770" y="18737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307633" y="147136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1640" y="771550"/>
            <a:ext cx="2321721" cy="4127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60032" y="771550"/>
            <a:ext cx="2337708" cy="4155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7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实现第三方登录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323</Words>
  <Application>Microsoft Macintosh PowerPoint</Application>
  <PresentationFormat>全屏显示(16:9)</PresentationFormat>
  <Paragraphs>53</Paragraphs>
  <Slides>10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主题​​</vt:lpstr>
      <vt:lpstr>PowerPoint 演示文稿</vt:lpstr>
      <vt:lpstr>友盟社会化分享支持的平台</vt:lpstr>
      <vt:lpstr>PowerPoint 演示文稿</vt:lpstr>
      <vt:lpstr>集成友盟社会化组件流程</vt:lpstr>
      <vt:lpstr>友盟社会化SDK集成流程</vt:lpstr>
      <vt:lpstr>注意事项</vt:lpstr>
      <vt:lpstr>PowerPoint 演示文稿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332</cp:revision>
  <dcterms:created xsi:type="dcterms:W3CDTF">2014-10-20T05:47:06Z</dcterms:created>
  <dcterms:modified xsi:type="dcterms:W3CDTF">2015-05-13T05:14:05Z</dcterms:modified>
</cp:coreProperties>
</file>