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72" r:id="rId4"/>
    <p:sldId id="273" r:id="rId5"/>
    <p:sldId id="271" r:id="rId6"/>
    <p:sldId id="267" r:id="rId7"/>
    <p:sldId id="260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4" autoAdjust="0"/>
    <p:restoredTop sz="95345" autoAdjust="0"/>
  </p:normalViewPr>
  <p:slideViewPr>
    <p:cSldViewPr>
      <p:cViewPr varScale="1">
        <p:scale>
          <a:sx n="120" d="100"/>
          <a:sy n="120" d="100"/>
        </p:scale>
        <p:origin x="-176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第三方登录实现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9582"/>
            <a:ext cx="8496944" cy="360040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应用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授权分享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账号绑定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第三方登录（降低用户登录门槛，直接转化）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登录流程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SSO</a:t>
            </a:r>
            <a:r>
              <a:rPr kumimoji="1" lang="zh-CN" altLang="en-US" dirty="0" smtClean="0"/>
              <a:t>授权第三方账号登入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验证并获取</a:t>
            </a:r>
            <a:r>
              <a:rPr kumimoji="1" lang="en-US" altLang="zh-CN" dirty="0" smtClean="0"/>
              <a:t>UID</a:t>
            </a:r>
            <a:r>
              <a:rPr kumimoji="1" lang="zh-CN" altLang="en-US" dirty="0" smtClean="0"/>
              <a:t>等信息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UID</a:t>
            </a:r>
            <a:r>
              <a:rPr kumimoji="1" lang="zh-CN" altLang="en-US" dirty="0" smtClean="0"/>
              <a:t>查询本地账号绑定信息</a:t>
            </a:r>
            <a:endParaRPr kumimoji="1" lang="en-US" altLang="zh-CN" dirty="0" smtClean="0"/>
          </a:p>
          <a:p>
            <a:r>
              <a:rPr kumimoji="1" lang="zh-CN" altLang="en-US" dirty="0" smtClean="0"/>
              <a:t>查询成功则直接登入，查询失败重新授权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50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友盟支持第三方登录的平台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D:\workspace\umeng_third_login\res\drawable\umeng_socialize_sina_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28802"/>
            <a:ext cx="742950" cy="742950"/>
          </a:xfrm>
          <a:prstGeom prst="rect">
            <a:avLst/>
          </a:prstGeom>
          <a:noFill/>
        </p:spPr>
      </p:pic>
      <p:pic>
        <p:nvPicPr>
          <p:cNvPr id="5" name="Picture 3" descr="D:\workspace\umeng_third_login\res\drawable\umeng_socialize_tx_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928802"/>
            <a:ext cx="742950" cy="742950"/>
          </a:xfrm>
          <a:prstGeom prst="rect">
            <a:avLst/>
          </a:prstGeom>
          <a:noFill/>
        </p:spPr>
      </p:pic>
      <p:pic>
        <p:nvPicPr>
          <p:cNvPr id="6" name="Picture 4" descr="D:\workspace\umeng_third_login\res\drawable\umeng_socialize_qzone_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928802"/>
            <a:ext cx="742950" cy="742950"/>
          </a:xfrm>
          <a:prstGeom prst="rect">
            <a:avLst/>
          </a:prstGeom>
          <a:noFill/>
        </p:spPr>
      </p:pic>
      <p:pic>
        <p:nvPicPr>
          <p:cNvPr id="7" name="Picture 5" descr="D:\workspace\umeng_third_login\res\drawable\umeng_socialize_qq_on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1928802"/>
            <a:ext cx="742950" cy="742950"/>
          </a:xfrm>
          <a:prstGeom prst="rect">
            <a:avLst/>
          </a:prstGeom>
          <a:noFill/>
        </p:spPr>
      </p:pic>
      <p:pic>
        <p:nvPicPr>
          <p:cNvPr id="8" name="Picture 6" descr="D:\workspace\umeng_third_login\res\drawable\umeng_socialize_renren_on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16" y="1928802"/>
            <a:ext cx="742950" cy="742950"/>
          </a:xfrm>
          <a:prstGeom prst="rect">
            <a:avLst/>
          </a:prstGeom>
          <a:noFill/>
        </p:spPr>
      </p:pic>
      <p:pic>
        <p:nvPicPr>
          <p:cNvPr id="9" name="Picture 7" descr="D:\workspace\umeng_third_login\res\drawable\umeng_socialize_wecha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8" y="1928802"/>
            <a:ext cx="742950" cy="74295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571604" y="2714620"/>
            <a:ext cx="519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新浪微博、腾讯微博、</a:t>
            </a:r>
            <a:r>
              <a:rPr lang="en-US" altLang="zh-CN" dirty="0" smtClean="0"/>
              <a:t>QQ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QQ</a:t>
            </a:r>
            <a:r>
              <a:rPr lang="zh-CN" altLang="en-US" dirty="0" smtClean="0"/>
              <a:t>空间、微信、人人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79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5616" y="699542"/>
            <a:ext cx="2207501" cy="364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064" y="627534"/>
            <a:ext cx="2378544" cy="3702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71600" y="4443958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1-1 </a:t>
            </a:r>
            <a:r>
              <a:rPr lang="zh-CN" altLang="en-US" dirty="0" smtClean="0"/>
              <a:t>新浪微博</a:t>
            </a:r>
            <a:r>
              <a:rPr lang="en-US" altLang="zh-CN" dirty="0" smtClean="0">
                <a:latin typeface="+mn-ea"/>
              </a:rPr>
              <a:t>SSO</a:t>
            </a:r>
            <a:r>
              <a:rPr lang="zh-CN" altLang="en-US" dirty="0" smtClean="0"/>
              <a:t>授权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76056" y="444395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1-2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QQ SSO</a:t>
            </a:r>
            <a:r>
              <a:rPr lang="zh-CN" altLang="en-US" dirty="0" smtClean="0">
                <a:latin typeface="+mn-ea"/>
              </a:rPr>
              <a:t>授权登录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843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集成极光推送</a:t>
            </a:r>
            <a:r>
              <a:rPr kumimoji="1" lang="en-US" altLang="zh-CN" dirty="0" smtClean="0"/>
              <a:t>SDK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212</Words>
  <Application>Microsoft Macintosh PowerPoint</Application>
  <PresentationFormat>全屏显示(16:9)</PresentationFormat>
  <Paragraphs>43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第三方登录实现</vt:lpstr>
      <vt:lpstr>登录流程</vt:lpstr>
      <vt:lpstr>友盟支持第三方登录的平台</vt:lpstr>
      <vt:lpstr>PowerPoint 演示文稿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338</cp:revision>
  <dcterms:created xsi:type="dcterms:W3CDTF">2014-10-20T05:47:06Z</dcterms:created>
  <dcterms:modified xsi:type="dcterms:W3CDTF">2015-05-13T05:09:34Z</dcterms:modified>
</cp:coreProperties>
</file>