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3" r:id="rId4"/>
    <p:sldId id="261" r:id="rId5"/>
    <p:sldId id="262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push.io/guideline/android_guide/" TargetMode="External"/><Relationship Id="rId2" Type="http://schemas.openxmlformats.org/officeDocument/2006/relationships/hyperlink" Target="http://docs.jpush.io/resour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wwj_748/article/details/4186746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lWwj" TargetMode="External"/><Relationship Id="rId2" Type="http://schemas.openxmlformats.org/officeDocument/2006/relationships/hyperlink" Target="http://blog.csdn.net/wwj_7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771550"/>
            <a:ext cx="76204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3995936" y="2859782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3995936" y="32198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推送服务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什么是推送服务？</a:t>
            </a:r>
            <a:endParaRPr lang="en-US" altLang="zh-CN" dirty="0" smtClean="0"/>
          </a:p>
          <a:p>
            <a:r>
              <a:rPr lang="zh-CN" altLang="en-US" dirty="0" smtClean="0"/>
              <a:t>为什么要集成推送服务？</a:t>
            </a:r>
            <a:endParaRPr lang="en-US" altLang="zh-CN" dirty="0" smtClean="0"/>
          </a:p>
          <a:p>
            <a:r>
              <a:rPr lang="zh-CN" altLang="en-US" dirty="0" smtClean="0"/>
              <a:t>怎么集成推送服务？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参考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http://docs.jpush.io/resources/#</a:t>
            </a:r>
            <a:r>
              <a:rPr lang="en-US" altLang="zh-CN" dirty="0" smtClean="0">
                <a:hlinkClick r:id="rId2"/>
              </a:rPr>
              <a:t>android-sdk</a:t>
            </a:r>
            <a:endParaRPr lang="en-US" altLang="zh-CN" dirty="0" smtClean="0"/>
          </a:p>
          <a:p>
            <a:r>
              <a:rPr lang="zh-CN" altLang="en-US" dirty="0" smtClean="0"/>
              <a:t>快速集成指南</a:t>
            </a:r>
            <a:r>
              <a:rPr lang="en-US" altLang="zh-CN" dirty="0" smtClean="0">
                <a:hlinkClick r:id="rId3"/>
              </a:rPr>
              <a:t>http://docs.jpush.io/guideline/android_guide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 smtClean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blog.csdn.net/wwj_748/article/details/41867467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预告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集成有米广告</a:t>
            </a:r>
            <a:r>
              <a:rPr lang="en-US" altLang="zh-CN" smtClean="0"/>
              <a:t>SDK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171</Words>
  <Application>Microsoft Office PowerPoint</Application>
  <PresentationFormat>全屏显示(16:9)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推送服务</vt:lpstr>
      <vt:lpstr>参考</vt:lpstr>
      <vt:lpstr>预告</vt:lpstr>
      <vt:lpstr>交流&amp;答疑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wwj_748</cp:lastModifiedBy>
  <cp:revision>43</cp:revision>
  <dcterms:created xsi:type="dcterms:W3CDTF">2014-10-20T05:47:06Z</dcterms:created>
  <dcterms:modified xsi:type="dcterms:W3CDTF">2015-04-14T02:18:51Z</dcterms:modified>
</cp:coreProperties>
</file>