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2" r:id="rId3"/>
    <p:sldId id="273" r:id="rId4"/>
    <p:sldId id="267" r:id="rId5"/>
    <p:sldId id="260" r:id="rId6"/>
    <p:sldId id="259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44" autoAdjust="0"/>
    <p:restoredTop sz="83268" autoAdjust="0"/>
  </p:normalViewPr>
  <p:slideViewPr>
    <p:cSldViewPr>
      <p:cViewPr varScale="1">
        <p:scale>
          <a:sx n="98" d="100"/>
          <a:sy n="98" d="100"/>
        </p:scale>
        <p:origin x="-752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684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2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 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集成有米广告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广告类型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视频广告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插屏广告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网页墙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积分墙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广告条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4050221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集成过程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下载</a:t>
            </a:r>
            <a:r>
              <a:rPr kumimoji="1" lang="en-US" altLang="zh-CN" dirty="0" smtClean="0"/>
              <a:t>SDK</a:t>
            </a:r>
          </a:p>
          <a:p>
            <a:r>
              <a:rPr kumimoji="1" lang="zh-CN" altLang="en-US" dirty="0" smtClean="0"/>
              <a:t>创建应用得到</a:t>
            </a:r>
            <a:r>
              <a:rPr kumimoji="1" lang="en-US" altLang="zh-CN" dirty="0" err="1" smtClean="0"/>
              <a:t>AppKey</a:t>
            </a:r>
            <a:endParaRPr kumimoji="1" lang="en-US" altLang="zh-CN" dirty="0" smtClean="0"/>
          </a:p>
          <a:p>
            <a:r>
              <a:rPr kumimoji="1" lang="zh-CN" altLang="en-US" dirty="0" smtClean="0"/>
              <a:t>集成</a:t>
            </a:r>
            <a:r>
              <a:rPr kumimoji="1" lang="en-US" altLang="zh-CN" dirty="0" smtClean="0"/>
              <a:t>SDK</a:t>
            </a:r>
          </a:p>
          <a:p>
            <a:pPr lvl="1"/>
            <a:r>
              <a:rPr kumimoji="1" lang="zh-CN" altLang="en-US" dirty="0" smtClean="0"/>
              <a:t>配置</a:t>
            </a:r>
            <a:r>
              <a:rPr kumimoji="1" lang="en-US" altLang="zh-CN" dirty="0" err="1" smtClean="0"/>
              <a:t>AndroidManefest</a:t>
            </a:r>
            <a:r>
              <a:rPr kumimoji="1" lang="zh-CN" altLang="en-US" dirty="0" smtClean="0"/>
              <a:t>（权限、组件、渠道号）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代码中调用（查看</a:t>
            </a:r>
            <a:r>
              <a:rPr kumimoji="1" lang="en-US" altLang="zh-CN" dirty="0" smtClean="0"/>
              <a:t>demo</a:t>
            </a:r>
            <a:r>
              <a:rPr kumimoji="1" lang="zh-CN" altLang="en-US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关闭调试状态，发布</a:t>
            </a:r>
            <a:r>
              <a:rPr kumimoji="1" lang="en-US" altLang="zh-CN" dirty="0" smtClean="0"/>
              <a:t>release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45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搭建一个完整的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框架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760320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190</Words>
  <Application>Microsoft Macintosh PowerPoint</Application>
  <PresentationFormat>全屏显示(16:9)</PresentationFormat>
  <Paragraphs>41</Paragraphs>
  <Slides>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 集成有米广告</vt:lpstr>
      <vt:lpstr>集成过程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335</cp:revision>
  <dcterms:created xsi:type="dcterms:W3CDTF">2014-10-20T05:47:06Z</dcterms:created>
  <dcterms:modified xsi:type="dcterms:W3CDTF">2015-05-14T14:15:40Z</dcterms:modified>
</cp:coreProperties>
</file>