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4" r:id="rId5"/>
    <p:sldId id="272" r:id="rId6"/>
    <p:sldId id="273" r:id="rId7"/>
    <p:sldId id="275" r:id="rId8"/>
    <p:sldId id="277" r:id="rId9"/>
    <p:sldId id="276" r:id="rId10"/>
    <p:sldId id="260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4" autoAdjust="0"/>
    <p:restoredTop sz="83268" autoAdjust="0"/>
  </p:normalViewPr>
  <p:slideViewPr>
    <p:cSldViewPr>
      <p:cViewPr varScale="1">
        <p:scale>
          <a:sx n="100" d="100"/>
          <a:sy n="100" d="100"/>
        </p:scale>
        <p:origin x="-75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02526-82F7-D84D-BD8D-DC3B9F68C3BC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23C263A0-1677-BD48-A7C8-72A9D3EDE366}">
      <dgm:prSet/>
      <dgm:spPr/>
      <dgm:t>
        <a:bodyPr/>
        <a:lstStyle/>
        <a:p>
          <a:pPr rtl="0"/>
          <a:r>
            <a:rPr kumimoji="1" lang="zh-CN" altLang="en-US" dirty="0" smtClean="0"/>
            <a:t>产品经理</a:t>
          </a:r>
          <a:endParaRPr lang="zh-CN" altLang="en-US" dirty="0"/>
        </a:p>
      </dgm:t>
    </dgm:pt>
    <dgm:pt modelId="{0D6DAD78-7491-0F4D-9DB8-AD1619C69782}" type="parTrans" cxnId="{A16623B6-F3C2-1A41-B559-765EB80501A9}">
      <dgm:prSet/>
      <dgm:spPr/>
      <dgm:t>
        <a:bodyPr/>
        <a:lstStyle/>
        <a:p>
          <a:endParaRPr lang="zh-CN" altLang="en-US"/>
        </a:p>
      </dgm:t>
    </dgm:pt>
    <dgm:pt modelId="{CCAEC71A-F2DE-874B-AFE0-DA3C5B418D85}" type="sibTrans" cxnId="{A16623B6-F3C2-1A41-B559-765EB80501A9}">
      <dgm:prSet/>
      <dgm:spPr/>
      <dgm:t>
        <a:bodyPr/>
        <a:lstStyle/>
        <a:p>
          <a:endParaRPr lang="zh-CN" altLang="en-US"/>
        </a:p>
      </dgm:t>
    </dgm:pt>
    <dgm:pt modelId="{1C25864A-5437-2643-8922-8D566F93D519}">
      <dgm:prSet/>
      <dgm:spPr/>
      <dgm:t>
        <a:bodyPr/>
        <a:lstStyle/>
        <a:p>
          <a:pPr rtl="0"/>
          <a:r>
            <a:rPr kumimoji="1" lang="zh-CN" altLang="en-US" dirty="0" smtClean="0"/>
            <a:t>设计师</a:t>
          </a:r>
          <a:endParaRPr lang="zh-CN" altLang="en-US" dirty="0"/>
        </a:p>
      </dgm:t>
    </dgm:pt>
    <dgm:pt modelId="{7038D17C-2A15-AC44-838A-88F927516DE2}" type="parTrans" cxnId="{7768A52E-EE4E-2F40-935B-B6968DAD5FA2}">
      <dgm:prSet/>
      <dgm:spPr/>
      <dgm:t>
        <a:bodyPr/>
        <a:lstStyle/>
        <a:p>
          <a:endParaRPr lang="zh-CN" altLang="en-US"/>
        </a:p>
      </dgm:t>
    </dgm:pt>
    <dgm:pt modelId="{A1BE3D6D-4B52-4948-AFBF-B685A6471A19}" type="sibTrans" cxnId="{7768A52E-EE4E-2F40-935B-B6968DAD5FA2}">
      <dgm:prSet/>
      <dgm:spPr/>
      <dgm:t>
        <a:bodyPr/>
        <a:lstStyle/>
        <a:p>
          <a:endParaRPr lang="zh-CN" altLang="en-US"/>
        </a:p>
      </dgm:t>
    </dgm:pt>
    <dgm:pt modelId="{5E7B8F06-E8A8-B243-97AD-769CF57DA49E}">
      <dgm:prSet/>
      <dgm:spPr/>
      <dgm:t>
        <a:bodyPr/>
        <a:lstStyle/>
        <a:p>
          <a:pPr rtl="0"/>
          <a:r>
            <a:rPr kumimoji="1" lang="zh-CN" altLang="en-US" dirty="0" smtClean="0"/>
            <a:t>开发工程师</a:t>
          </a:r>
          <a:endParaRPr lang="zh-CN" altLang="en-US" dirty="0"/>
        </a:p>
      </dgm:t>
    </dgm:pt>
    <dgm:pt modelId="{A6C95C3B-1E04-2548-BD01-42AC33C09222}" type="parTrans" cxnId="{56AD8E49-E59D-E14C-AD03-42E8507E4EA2}">
      <dgm:prSet/>
      <dgm:spPr/>
      <dgm:t>
        <a:bodyPr/>
        <a:lstStyle/>
        <a:p>
          <a:endParaRPr lang="zh-CN" altLang="en-US"/>
        </a:p>
      </dgm:t>
    </dgm:pt>
    <dgm:pt modelId="{B0C2A45F-C07F-B443-AB4E-253CAFD3A3B0}" type="sibTrans" cxnId="{56AD8E49-E59D-E14C-AD03-42E8507E4EA2}">
      <dgm:prSet/>
      <dgm:spPr/>
      <dgm:t>
        <a:bodyPr/>
        <a:lstStyle/>
        <a:p>
          <a:endParaRPr lang="zh-CN" altLang="en-US"/>
        </a:p>
      </dgm:t>
    </dgm:pt>
    <dgm:pt modelId="{5A8FDC05-04CC-8C4B-8308-F82408047999}" type="pres">
      <dgm:prSet presAssocID="{75A02526-82F7-D84D-BD8D-DC3B9F68C3BC}" presName="Name0" presStyleCnt="0">
        <dgm:presLayoutVars>
          <dgm:dir/>
          <dgm:resizeHandles val="exact"/>
        </dgm:presLayoutVars>
      </dgm:prSet>
      <dgm:spPr/>
    </dgm:pt>
    <dgm:pt modelId="{92D93B83-5C2A-884A-9CF0-E702A57D7B71}" type="pres">
      <dgm:prSet presAssocID="{23C263A0-1677-BD48-A7C8-72A9D3EDE366}" presName="node" presStyleLbl="node1" presStyleIdx="0" presStyleCnt="3">
        <dgm:presLayoutVars>
          <dgm:bulletEnabled val="1"/>
        </dgm:presLayoutVars>
      </dgm:prSet>
      <dgm:spPr/>
    </dgm:pt>
    <dgm:pt modelId="{7DC78CBC-7810-3143-9DE0-90D1DE11A71B}" type="pres">
      <dgm:prSet presAssocID="{CCAEC71A-F2DE-874B-AFE0-DA3C5B418D85}" presName="sibTrans" presStyleLbl="sibTrans2D1" presStyleIdx="0" presStyleCnt="2"/>
      <dgm:spPr/>
    </dgm:pt>
    <dgm:pt modelId="{4BEACE79-BD9E-0446-AC90-9D3E93C029C4}" type="pres">
      <dgm:prSet presAssocID="{CCAEC71A-F2DE-874B-AFE0-DA3C5B418D85}" presName="connectorText" presStyleLbl="sibTrans2D1" presStyleIdx="0" presStyleCnt="2"/>
      <dgm:spPr/>
    </dgm:pt>
    <dgm:pt modelId="{C8E73CC1-9B84-024A-8CD6-52CAF4D19360}" type="pres">
      <dgm:prSet presAssocID="{1C25864A-5437-2643-8922-8D566F93D519}" presName="node" presStyleLbl="node1" presStyleIdx="1" presStyleCnt="3">
        <dgm:presLayoutVars>
          <dgm:bulletEnabled val="1"/>
        </dgm:presLayoutVars>
      </dgm:prSet>
      <dgm:spPr/>
    </dgm:pt>
    <dgm:pt modelId="{5111902F-34EA-B044-BE45-7F23B4C0603B}" type="pres">
      <dgm:prSet presAssocID="{A1BE3D6D-4B52-4948-AFBF-B685A6471A19}" presName="sibTrans" presStyleLbl="sibTrans2D1" presStyleIdx="1" presStyleCnt="2"/>
      <dgm:spPr/>
    </dgm:pt>
    <dgm:pt modelId="{E2432E22-AC7C-D14C-A3B9-13F4F7CF670E}" type="pres">
      <dgm:prSet presAssocID="{A1BE3D6D-4B52-4948-AFBF-B685A6471A19}" presName="connectorText" presStyleLbl="sibTrans2D1" presStyleIdx="1" presStyleCnt="2"/>
      <dgm:spPr/>
    </dgm:pt>
    <dgm:pt modelId="{3626F25F-D663-4E41-BB6F-42BB45DC0C18}" type="pres">
      <dgm:prSet presAssocID="{5E7B8F06-E8A8-B243-97AD-769CF57DA49E}" presName="node" presStyleLbl="node1" presStyleIdx="2" presStyleCnt="3">
        <dgm:presLayoutVars>
          <dgm:bulletEnabled val="1"/>
        </dgm:presLayoutVars>
      </dgm:prSet>
      <dgm:spPr/>
    </dgm:pt>
  </dgm:ptLst>
  <dgm:cxnLst>
    <dgm:cxn modelId="{A16623B6-F3C2-1A41-B559-765EB80501A9}" srcId="{75A02526-82F7-D84D-BD8D-DC3B9F68C3BC}" destId="{23C263A0-1677-BD48-A7C8-72A9D3EDE366}" srcOrd="0" destOrd="0" parTransId="{0D6DAD78-7491-0F4D-9DB8-AD1619C69782}" sibTransId="{CCAEC71A-F2DE-874B-AFE0-DA3C5B418D85}"/>
    <dgm:cxn modelId="{790B800C-66A6-2C4A-8739-963E1ECD2712}" type="presOf" srcId="{A1BE3D6D-4B52-4948-AFBF-B685A6471A19}" destId="{5111902F-34EA-B044-BE45-7F23B4C0603B}" srcOrd="0" destOrd="0" presId="urn:microsoft.com/office/officeart/2005/8/layout/process1"/>
    <dgm:cxn modelId="{0F154C77-0447-CA4E-AA9E-FAB17DAB8F77}" type="presOf" srcId="{75A02526-82F7-D84D-BD8D-DC3B9F68C3BC}" destId="{5A8FDC05-04CC-8C4B-8308-F82408047999}" srcOrd="0" destOrd="0" presId="urn:microsoft.com/office/officeart/2005/8/layout/process1"/>
    <dgm:cxn modelId="{56AD8E49-E59D-E14C-AD03-42E8507E4EA2}" srcId="{75A02526-82F7-D84D-BD8D-DC3B9F68C3BC}" destId="{5E7B8F06-E8A8-B243-97AD-769CF57DA49E}" srcOrd="2" destOrd="0" parTransId="{A6C95C3B-1E04-2548-BD01-42AC33C09222}" sibTransId="{B0C2A45F-C07F-B443-AB4E-253CAFD3A3B0}"/>
    <dgm:cxn modelId="{B6622A8A-CF93-EF49-88FD-47BCEC3A242D}" type="presOf" srcId="{1C25864A-5437-2643-8922-8D566F93D519}" destId="{C8E73CC1-9B84-024A-8CD6-52CAF4D19360}" srcOrd="0" destOrd="0" presId="urn:microsoft.com/office/officeart/2005/8/layout/process1"/>
    <dgm:cxn modelId="{91580135-A8B4-2449-8DFD-56AE75DB7936}" type="presOf" srcId="{A1BE3D6D-4B52-4948-AFBF-B685A6471A19}" destId="{E2432E22-AC7C-D14C-A3B9-13F4F7CF670E}" srcOrd="1" destOrd="0" presId="urn:microsoft.com/office/officeart/2005/8/layout/process1"/>
    <dgm:cxn modelId="{365A0054-5827-F445-BE33-1F35770A2870}" type="presOf" srcId="{CCAEC71A-F2DE-874B-AFE0-DA3C5B418D85}" destId="{4BEACE79-BD9E-0446-AC90-9D3E93C029C4}" srcOrd="1" destOrd="0" presId="urn:microsoft.com/office/officeart/2005/8/layout/process1"/>
    <dgm:cxn modelId="{7AA9B09A-B8DB-6A4C-A1A0-3E6C01785D86}" type="presOf" srcId="{5E7B8F06-E8A8-B243-97AD-769CF57DA49E}" destId="{3626F25F-D663-4E41-BB6F-42BB45DC0C18}" srcOrd="0" destOrd="0" presId="urn:microsoft.com/office/officeart/2005/8/layout/process1"/>
    <dgm:cxn modelId="{7768A52E-EE4E-2F40-935B-B6968DAD5FA2}" srcId="{75A02526-82F7-D84D-BD8D-DC3B9F68C3BC}" destId="{1C25864A-5437-2643-8922-8D566F93D519}" srcOrd="1" destOrd="0" parTransId="{7038D17C-2A15-AC44-838A-88F927516DE2}" sibTransId="{A1BE3D6D-4B52-4948-AFBF-B685A6471A19}"/>
    <dgm:cxn modelId="{7FF21665-B034-434F-9755-906AF8E7D284}" type="presOf" srcId="{CCAEC71A-F2DE-874B-AFE0-DA3C5B418D85}" destId="{7DC78CBC-7810-3143-9DE0-90D1DE11A71B}" srcOrd="0" destOrd="0" presId="urn:microsoft.com/office/officeart/2005/8/layout/process1"/>
    <dgm:cxn modelId="{6881906E-9CD1-194C-85E0-744696CEDBDE}" type="presOf" srcId="{23C263A0-1677-BD48-A7C8-72A9D3EDE366}" destId="{92D93B83-5C2A-884A-9CF0-E702A57D7B71}" srcOrd="0" destOrd="0" presId="urn:microsoft.com/office/officeart/2005/8/layout/process1"/>
    <dgm:cxn modelId="{0254BBD7-B20B-F743-9765-3340A4E41C91}" type="presParOf" srcId="{5A8FDC05-04CC-8C4B-8308-F82408047999}" destId="{92D93B83-5C2A-884A-9CF0-E702A57D7B71}" srcOrd="0" destOrd="0" presId="urn:microsoft.com/office/officeart/2005/8/layout/process1"/>
    <dgm:cxn modelId="{95496EEB-20DA-DC4A-8DB8-3BBB8EFB4084}" type="presParOf" srcId="{5A8FDC05-04CC-8C4B-8308-F82408047999}" destId="{7DC78CBC-7810-3143-9DE0-90D1DE11A71B}" srcOrd="1" destOrd="0" presId="urn:microsoft.com/office/officeart/2005/8/layout/process1"/>
    <dgm:cxn modelId="{3AB3F95E-C9ED-7842-A760-51AADFC4EACC}" type="presParOf" srcId="{7DC78CBC-7810-3143-9DE0-90D1DE11A71B}" destId="{4BEACE79-BD9E-0446-AC90-9D3E93C029C4}" srcOrd="0" destOrd="0" presId="urn:microsoft.com/office/officeart/2005/8/layout/process1"/>
    <dgm:cxn modelId="{2F0F1CF9-EFFC-DB4E-B4C1-2A4CF92F49E6}" type="presParOf" srcId="{5A8FDC05-04CC-8C4B-8308-F82408047999}" destId="{C8E73CC1-9B84-024A-8CD6-52CAF4D19360}" srcOrd="2" destOrd="0" presId="urn:microsoft.com/office/officeart/2005/8/layout/process1"/>
    <dgm:cxn modelId="{0346DB32-03EB-F749-9B66-F592E62801B0}" type="presParOf" srcId="{5A8FDC05-04CC-8C4B-8308-F82408047999}" destId="{5111902F-34EA-B044-BE45-7F23B4C0603B}" srcOrd="3" destOrd="0" presId="urn:microsoft.com/office/officeart/2005/8/layout/process1"/>
    <dgm:cxn modelId="{E25990A4-4AFD-914B-86A6-C48C7A48654B}" type="presParOf" srcId="{5111902F-34EA-B044-BE45-7F23B4C0603B}" destId="{E2432E22-AC7C-D14C-A3B9-13F4F7CF670E}" srcOrd="0" destOrd="0" presId="urn:microsoft.com/office/officeart/2005/8/layout/process1"/>
    <dgm:cxn modelId="{AD474C62-BE99-9A4F-B4F1-26DBEC099536}" type="presParOf" srcId="{5A8FDC05-04CC-8C4B-8308-F82408047999}" destId="{3626F25F-D663-4E41-BB6F-42BB45DC0C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93B83-5C2A-884A-9CF0-E702A57D7B71}">
      <dsp:nvSpPr>
        <dsp:cNvPr id="0" name=""/>
        <dsp:cNvSpPr/>
      </dsp:nvSpPr>
      <dsp:spPr>
        <a:xfrm>
          <a:off x="7233" y="104867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400" kern="1200" dirty="0" smtClean="0"/>
            <a:t>产品经理</a:t>
          </a:r>
          <a:endParaRPr lang="zh-CN" altLang="en-US" sz="3400" kern="1200" dirty="0"/>
        </a:p>
      </dsp:txBody>
      <dsp:txXfrm>
        <a:off x="45225" y="1086664"/>
        <a:ext cx="2085893" cy="1221142"/>
      </dsp:txXfrm>
    </dsp:sp>
    <dsp:sp modelId="{7DC78CBC-7810-3143-9DE0-90D1DE11A71B}">
      <dsp:nvSpPr>
        <dsp:cNvPr id="0" name=""/>
        <dsp:cNvSpPr/>
      </dsp:nvSpPr>
      <dsp:spPr>
        <a:xfrm>
          <a:off x="2385298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385298" y="1536392"/>
        <a:ext cx="320822" cy="321687"/>
      </dsp:txXfrm>
    </dsp:sp>
    <dsp:sp modelId="{C8E73CC1-9B84-024A-8CD6-52CAF4D19360}">
      <dsp:nvSpPr>
        <dsp:cNvPr id="0" name=""/>
        <dsp:cNvSpPr/>
      </dsp:nvSpPr>
      <dsp:spPr>
        <a:xfrm>
          <a:off x="3033861" y="104867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400" kern="1200" dirty="0" smtClean="0"/>
            <a:t>设计师</a:t>
          </a:r>
          <a:endParaRPr lang="zh-CN" altLang="en-US" sz="3400" kern="1200" dirty="0"/>
        </a:p>
      </dsp:txBody>
      <dsp:txXfrm>
        <a:off x="3071853" y="1086664"/>
        <a:ext cx="2085893" cy="1221142"/>
      </dsp:txXfrm>
    </dsp:sp>
    <dsp:sp modelId="{5111902F-34EA-B044-BE45-7F23B4C0603B}">
      <dsp:nvSpPr>
        <dsp:cNvPr id="0" name=""/>
        <dsp:cNvSpPr/>
      </dsp:nvSpPr>
      <dsp:spPr>
        <a:xfrm>
          <a:off x="5411926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411926" y="1536392"/>
        <a:ext cx="320822" cy="321687"/>
      </dsp:txXfrm>
    </dsp:sp>
    <dsp:sp modelId="{3626F25F-D663-4E41-BB6F-42BB45DC0C18}">
      <dsp:nvSpPr>
        <dsp:cNvPr id="0" name=""/>
        <dsp:cNvSpPr/>
      </dsp:nvSpPr>
      <dsp:spPr>
        <a:xfrm>
          <a:off x="6060489" y="104867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400" kern="1200" dirty="0" smtClean="0"/>
            <a:t>开发工程师</a:t>
          </a:r>
          <a:endParaRPr lang="zh-CN" altLang="en-US" sz="3400" kern="1200" dirty="0"/>
        </a:p>
      </dsp:txBody>
      <dsp:txXfrm>
        <a:off x="6098481" y="1086664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3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3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4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0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1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wwj_748" TargetMode="External"/><Relationship Id="rId4" Type="http://schemas.openxmlformats.org/officeDocument/2006/relationships/hyperlink" Target="https://github.com/devilWwj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csdn.net/wwj_748/article/details/4234728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3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搭建完整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框架</a:t>
            </a:r>
            <a:endParaRPr kumimoji="1" lang="zh-CN" altLang="en-US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命名规范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搭建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UI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框架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划分功能模块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选用开发库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选择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第三方服务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集成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命名规范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项目命名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包命名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类命名、变量命名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资源命名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参考</a:t>
            </a:r>
            <a:r>
              <a:rPr kumimoji="1" lang="zh-CN" altLang="en-US" dirty="0" smtClean="0"/>
              <a:t>：</a:t>
            </a:r>
            <a:r>
              <a:rPr kumimoji="1" lang="en-US" altLang="zh-CN" dirty="0">
                <a:hlinkClick r:id="rId3"/>
              </a:rPr>
              <a:t>http://blog.csdn.net/wwj_748/article/details/</a:t>
            </a:r>
            <a:r>
              <a:rPr kumimoji="1" lang="en-US" altLang="zh-CN" dirty="0" smtClean="0">
                <a:hlinkClick r:id="rId3"/>
              </a:rPr>
              <a:t>42347283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926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项目文档结构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内容占位符 4" descr="Snip20150516_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95" r="-173995"/>
          <a:stretch>
            <a:fillRect/>
          </a:stretch>
        </p:blipFill>
        <p:spPr>
          <a:xfrm>
            <a:off x="-4645024" y="123478"/>
            <a:ext cx="12117280" cy="4752528"/>
          </a:xfrm>
        </p:spPr>
      </p:pic>
    </p:spTree>
    <p:extLst>
      <p:ext uri="{BB962C8B-B14F-4D97-AF65-F5344CB8AC3E}">
        <p14:creationId xmlns:p14="http://schemas.microsoft.com/office/powerpoint/2010/main" val="7840949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搭建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UI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框架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40673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46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划分功能模块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产品经理：需求文档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需求池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思维导图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前端开发工程师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搭建，与服务端进行交互、业务逻辑处理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后端开发工程师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提供服务端支持、定义数据模型、定义请求接口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6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选用开发库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存储：数据库框架</a:t>
            </a:r>
            <a:r>
              <a:rPr kumimoji="1" lang="en-US" altLang="zh-CN" dirty="0" smtClean="0"/>
              <a:t>(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ormlite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xUtils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afinal</a:t>
            </a:r>
            <a:r>
              <a:rPr kumimoji="1" lang="zh-CN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网络请求</a:t>
            </a:r>
            <a:r>
              <a:rPr kumimoji="1" lang="zh-CN" altLang="zh-CN" dirty="0" smtClean="0"/>
              <a:t>:</a:t>
            </a:r>
            <a:r>
              <a:rPr kumimoji="1" lang="en-US" altLang="zh-CN" dirty="0" smtClean="0"/>
              <a:t>Volley</a:t>
            </a:r>
            <a:r>
              <a:rPr kumimoji="1" lang="zh-CN" altLang="en-US" dirty="0" smtClean="0"/>
              <a:t>/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android-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async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-http</a:t>
            </a:r>
          </a:p>
          <a:p>
            <a:r>
              <a:rPr kumimoji="1" lang="zh-CN" altLang="en-US" dirty="0" smtClean="0"/>
              <a:t>图片加载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上传</a:t>
            </a:r>
            <a:r>
              <a:rPr kumimoji="1" lang="zh-CN" altLang="zh-CN" dirty="0" smtClean="0"/>
              <a:t>：</a:t>
            </a:r>
            <a:r>
              <a:rPr kumimoji="1" lang="en-US" altLang="zh-CN" b="1" dirty="0">
                <a:solidFill>
                  <a:srgbClr val="FF0000"/>
                </a:solidFill>
              </a:rPr>
              <a:t>universal-image-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loader</a:t>
            </a:r>
          </a:p>
          <a:p>
            <a:r>
              <a:rPr kumimoji="1" lang="zh-CN" altLang="en-US" dirty="0" smtClean="0"/>
              <a:t>数据解析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pull</a:t>
            </a:r>
            <a:r>
              <a:rPr kumimoji="1" lang="en-US" altLang="zh-CN" dirty="0" smtClean="0"/>
              <a:t>/SAX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DOM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gson</a:t>
            </a:r>
            <a:r>
              <a:rPr kumimoji="1" lang="zh-CN" altLang="en-US" dirty="0" smtClean="0"/>
              <a:t>/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fastJson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1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选用开发库（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下拉刷新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PullToRefresh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开源控件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 smtClean="0"/>
              <a:t>SwipeRefreshLayout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官方控件，</a:t>
            </a:r>
            <a:r>
              <a:rPr kumimoji="1" lang="en-US" altLang="zh-CN" dirty="0" smtClean="0"/>
              <a:t>v7</a:t>
            </a:r>
            <a:r>
              <a:rPr kumimoji="1" lang="zh-CN" altLang="en-US" dirty="0" smtClean="0"/>
              <a:t>包</a:t>
            </a:r>
            <a:r>
              <a:rPr kumimoji="1" lang="en-US" altLang="zh-CN" dirty="0" smtClean="0"/>
              <a:t>)</a:t>
            </a:r>
            <a:endParaRPr kumimoji="1" lang="en-US" altLang="zh-CN" b="1" dirty="0" smtClean="0"/>
          </a:p>
          <a:p>
            <a:r>
              <a:rPr kumimoji="1" lang="en-US" altLang="en-US" dirty="0" smtClean="0"/>
              <a:t>侧滑控件</a:t>
            </a:r>
            <a:endParaRPr kumimoji="1" lang="en-US" altLang="en-US" dirty="0"/>
          </a:p>
          <a:p>
            <a:pPr lvl="1"/>
            <a:r>
              <a:rPr kumimoji="1" lang="en-US" altLang="zh-CN" dirty="0" err="1" smtClean="0"/>
              <a:t>SlidingMenu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DrawLayout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1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第三方服务集成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第三方登录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社会化分享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自动升级</a:t>
            </a:r>
            <a:endParaRPr kumimoji="1" lang="en-US" altLang="zh-CN" dirty="0" smtClean="0"/>
          </a:p>
          <a:p>
            <a:r>
              <a:rPr kumimoji="1" lang="zh-CN" altLang="en-US" dirty="0" smtClean="0"/>
              <a:t>推送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用户反馈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36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316</Words>
  <Application>Microsoft Macintosh PowerPoint</Application>
  <PresentationFormat>全屏显示(16:9)</PresentationFormat>
  <Paragraphs>77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搭建完整app框架</vt:lpstr>
      <vt:lpstr>命名规范</vt:lpstr>
      <vt:lpstr>项目文档结构</vt:lpstr>
      <vt:lpstr>搭建UI框架</vt:lpstr>
      <vt:lpstr>划分功能模块</vt:lpstr>
      <vt:lpstr>选用开发库（1）</vt:lpstr>
      <vt:lpstr>选用开发库（2）</vt:lpstr>
      <vt:lpstr>第三方服务集成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365</cp:revision>
  <dcterms:created xsi:type="dcterms:W3CDTF">2014-10-20T05:47:06Z</dcterms:created>
  <dcterms:modified xsi:type="dcterms:W3CDTF">2015-05-17T07:12:33Z</dcterms:modified>
</cp:coreProperties>
</file>