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99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1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810" y="1455938"/>
            <a:ext cx="757960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1)What is meant by git stashing?</a:t>
            </a:r>
          </a:p>
          <a:p>
            <a:endParaRPr lang="en-IN" sz="2400" b="1" u="sng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2400" dirty="0" smtClean="0">
                <a:sym typeface="Wingdings" panose="05000000000000000000" pitchFamily="2" charset="2"/>
              </a:rPr>
              <a:t>Git has an area called an stash where you can store temporarily a snapshot of your changes without </a:t>
            </a:r>
            <a:r>
              <a:rPr lang="en-IN" sz="2400" dirty="0" err="1" smtClean="0">
                <a:sym typeface="Wingdings" panose="05000000000000000000" pitchFamily="2" charset="2"/>
              </a:rPr>
              <a:t>commiting</a:t>
            </a:r>
            <a:r>
              <a:rPr lang="en-IN" sz="2400" dirty="0" smtClean="0">
                <a:sym typeface="Wingdings" panose="05000000000000000000" pitchFamily="2" charset="2"/>
              </a:rPr>
              <a:t> them to the repository. It is separate from the working directory, the staging area, or the repository.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2400" dirty="0" smtClean="0">
                <a:sym typeface="Wingdings" panose="05000000000000000000" pitchFamily="2" charset="2"/>
              </a:rPr>
              <a:t>This functionality is </a:t>
            </a:r>
            <a:r>
              <a:rPr lang="en-IN" sz="2400" dirty="0" err="1" smtClean="0">
                <a:sym typeface="Wingdings" panose="05000000000000000000" pitchFamily="2" charset="2"/>
              </a:rPr>
              <a:t>usefull</a:t>
            </a:r>
            <a:r>
              <a:rPr lang="en-IN" sz="2400" dirty="0" smtClean="0">
                <a:sym typeface="Wingdings" panose="05000000000000000000" pitchFamily="2" charset="2"/>
              </a:rPr>
              <a:t> when you have made changes to a branch that you aren’t ready to commit , but you  need to switch to another branch.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/>
              <a:t>The </a:t>
            </a:r>
            <a:r>
              <a:rPr lang="en-US" sz="2400" b="1" dirty="0" err="1"/>
              <a:t>git</a:t>
            </a:r>
            <a:r>
              <a:rPr lang="en-US" sz="2400" b="1" dirty="0"/>
              <a:t> stash command</a:t>
            </a:r>
            <a:r>
              <a:rPr lang="en-US" sz="2400" dirty="0"/>
              <a:t> enables you to switch branches without committing the current branch</a:t>
            </a:r>
            <a:r>
              <a:rPr lang="en-US" sz="2800" dirty="0"/>
              <a:t>.</a:t>
            </a:r>
            <a:endParaRPr lang="en-IN" sz="2800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50268" y="290237"/>
            <a:ext cx="2962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Stash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2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954" y="532608"/>
            <a:ext cx="4565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Stash Diagram</a:t>
            </a:r>
          </a:p>
        </p:txBody>
      </p:sp>
      <p:pic>
        <p:nvPicPr>
          <p:cNvPr id="1026" name="Picture 2" descr="Git 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31" y="1455938"/>
            <a:ext cx="7003973" cy="46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80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</vt:vector>
  </TitlesOfParts>
  <Company>Akjhhhhhh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Mane</dc:creator>
  <cp:lastModifiedBy>Akash Mane</cp:lastModifiedBy>
  <cp:revision>11</cp:revision>
  <dcterms:created xsi:type="dcterms:W3CDTF">2021-12-05T09:15:55Z</dcterms:created>
  <dcterms:modified xsi:type="dcterms:W3CDTF">2021-12-05T13:09:16Z</dcterms:modified>
</cp:coreProperties>
</file>