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3F3F-7BF2-4D20-BC33-B644540D5955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1B4C-D840-41B5-A123-4479C0F89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5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3F3F-7BF2-4D20-BC33-B644540D5955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1B4C-D840-41B5-A123-4479C0F89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09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3F3F-7BF2-4D20-BC33-B644540D5955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1B4C-D840-41B5-A123-4479C0F89FF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2999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3F3F-7BF2-4D20-BC33-B644540D5955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1B4C-D840-41B5-A123-4479C0F89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321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3F3F-7BF2-4D20-BC33-B644540D5955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1B4C-D840-41B5-A123-4479C0F89FF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204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3F3F-7BF2-4D20-BC33-B644540D5955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1B4C-D840-41B5-A123-4479C0F89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037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3F3F-7BF2-4D20-BC33-B644540D5955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1B4C-D840-41B5-A123-4479C0F89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811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3F3F-7BF2-4D20-BC33-B644540D5955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1B4C-D840-41B5-A123-4479C0F89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62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3F3F-7BF2-4D20-BC33-B644540D5955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1B4C-D840-41B5-A123-4479C0F89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5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3F3F-7BF2-4D20-BC33-B644540D5955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1B4C-D840-41B5-A123-4479C0F89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30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3F3F-7BF2-4D20-BC33-B644540D5955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1B4C-D840-41B5-A123-4479C0F89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21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3F3F-7BF2-4D20-BC33-B644540D5955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1B4C-D840-41B5-A123-4479C0F89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0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3F3F-7BF2-4D20-BC33-B644540D5955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1B4C-D840-41B5-A123-4479C0F89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37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3F3F-7BF2-4D20-BC33-B644540D5955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1B4C-D840-41B5-A123-4479C0F89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43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3F3F-7BF2-4D20-BC33-B644540D5955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1B4C-D840-41B5-A123-4479C0F89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78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3F3F-7BF2-4D20-BC33-B644540D5955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1B4C-D840-41B5-A123-4479C0F89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69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C3F3F-7BF2-4D20-BC33-B644540D5955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2B1B4C-D840-41B5-A123-4479C0F89F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70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5080" y="1795749"/>
            <a:ext cx="74363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1)What is meant by git stashing?</a:t>
            </a:r>
          </a:p>
          <a:p>
            <a:endParaRPr lang="en-IN" b="1" u="sng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Git has an area called an stash where you can store temporarily a snapshot of your changes without </a:t>
            </a:r>
            <a:r>
              <a:rPr lang="en-IN" dirty="0" err="1" smtClean="0">
                <a:sym typeface="Wingdings" panose="05000000000000000000" pitchFamily="2" charset="2"/>
              </a:rPr>
              <a:t>commiting</a:t>
            </a:r>
            <a:r>
              <a:rPr lang="en-IN" dirty="0" smtClean="0">
                <a:sym typeface="Wingdings" panose="05000000000000000000" pitchFamily="2" charset="2"/>
              </a:rPr>
              <a:t> them to the repository. It is separate from the working directory, the staging area, or the repository.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This functionality is </a:t>
            </a:r>
            <a:r>
              <a:rPr lang="en-IN" dirty="0" err="1" smtClean="0">
                <a:sym typeface="Wingdings" panose="05000000000000000000" pitchFamily="2" charset="2"/>
              </a:rPr>
              <a:t>usefull</a:t>
            </a:r>
            <a:r>
              <a:rPr lang="en-IN" dirty="0" smtClean="0">
                <a:sym typeface="Wingdings" panose="05000000000000000000" pitchFamily="2" charset="2"/>
              </a:rPr>
              <a:t> when you have made changes to a branch that you aren’t ready to commit , but you  need to switch to another branch.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The </a:t>
            </a:r>
            <a:r>
              <a:rPr lang="en-US" b="1" dirty="0" err="1"/>
              <a:t>git</a:t>
            </a:r>
            <a:r>
              <a:rPr lang="en-US" b="1" dirty="0"/>
              <a:t> stash command</a:t>
            </a:r>
            <a:r>
              <a:rPr lang="en-US" dirty="0"/>
              <a:t> enables you to switch branches without committing the current branch.</a:t>
            </a:r>
            <a:endParaRPr lang="en-IN" dirty="0"/>
          </a:p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171454" y="532608"/>
            <a:ext cx="2962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Git</a:t>
            </a:r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Stash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428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9954" y="532608"/>
            <a:ext cx="45656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Stash Diagram</a:t>
            </a:r>
          </a:p>
        </p:txBody>
      </p:sp>
      <p:pic>
        <p:nvPicPr>
          <p:cNvPr id="1026" name="Picture 2" descr="Git Sta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290" y="1619479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32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2470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80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</vt:vector>
  </TitlesOfParts>
  <Company>Akjhhhhhh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Mane</dc:creator>
  <cp:lastModifiedBy>Akash Mane</cp:lastModifiedBy>
  <cp:revision>6</cp:revision>
  <dcterms:created xsi:type="dcterms:W3CDTF">2021-12-05T09:15:55Z</dcterms:created>
  <dcterms:modified xsi:type="dcterms:W3CDTF">2021-12-05T10:14:03Z</dcterms:modified>
</cp:coreProperties>
</file>