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4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eganography-7dvxmx9kaewhhsh7c3aayn.streamlit.app/" TargetMode="External"/><Relationship Id="rId2" Type="http://schemas.openxmlformats.org/officeDocument/2006/relationships/hyperlink" Target="https://github.com/devilakshmid19/steganography/blob/main/README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284" y="1767847"/>
            <a:ext cx="9144000" cy="1522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📷 SECURE DATA HIDING IN IMAGES USING 📷 STEGANOGRAPHY </a:t>
            </a:r>
            <a:br>
              <a:rPr lang="en-US" b="1" dirty="0"/>
            </a:b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0277" y="3875799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D. Devi Lakshmi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D. Devi Lakshmi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KKR &amp; KSR INSTITUTE OF TECHNOLOGY AND SCIENCE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(COMPUTER ENGINEERING- DATA SCIENCE)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448872"/>
            <a:ext cx="11029615" cy="3472752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Extend support to other image formats like JPEG and BMP.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Implement multi-layer encryption for added security.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Develop a mobile application for on-the-go secure data hiding.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Explore AI-based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steganalysis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detection to test the robustness of the system.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err="1">
                <a:solidFill>
                  <a:schemeClr val="accent1"/>
                </a:solidFill>
                <a:latin typeface="Arial"/>
                <a:cs typeface="Arial"/>
              </a:rPr>
              <a:t>scopE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2" y="2766219"/>
            <a:ext cx="9919103" cy="66278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Sensitive data needs secure transmission over untrusted channels.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Traditional encryption methods are vulnerable to attacks.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Steganography provides a way to hide data within images, making it undetectable.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This project addresses secure data hiding using AES encryption and LSB steganography.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61" y="1168061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Libraries :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OpenCV (cv2) for image processing.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Crypto for AES encryption.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hashlib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password hashing.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numerical operations.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base64 for encoding/decoding encrypted messages.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Platforms :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 programming language.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building the user interface.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037C7C-F9CE-485C-8CA8-7B7E2C708524}"/>
              </a:ext>
            </a:extLst>
          </p:cNvPr>
          <p:cNvSpPr/>
          <p:nvPr/>
        </p:nvSpPr>
        <p:spPr>
          <a:xfrm>
            <a:off x="445301" y="1627481"/>
            <a:ext cx="118055" cy="233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C1852-B5A0-4560-BD6A-F3DA8758C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36" y="4574574"/>
            <a:ext cx="140220" cy="256054"/>
          </a:xfrm>
          <a:prstGeom prst="rect">
            <a:avLst/>
          </a:prstGeom>
        </p:spPr>
      </p:pic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CE975A8E-D5BD-4482-B7A2-E3FAE5224C4E}"/>
              </a:ext>
            </a:extLst>
          </p:cNvPr>
          <p:cNvSpPr/>
          <p:nvPr/>
        </p:nvSpPr>
        <p:spPr>
          <a:xfrm>
            <a:off x="463137" y="2228653"/>
            <a:ext cx="404926" cy="23308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04AE15-9941-4392-856C-E1C818E16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2675389"/>
            <a:ext cx="451143" cy="292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EB38CB-51EA-4BA2-937E-494388E40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3128205"/>
            <a:ext cx="451143" cy="292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8F8149-64C9-497E-A88A-8B492F747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3626397"/>
            <a:ext cx="451143" cy="292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DC8A33-7844-4A66-836B-6AFA37A20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4072090"/>
            <a:ext cx="451143" cy="292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7FF832-1835-463E-BDF3-DE7021E6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7" y="5149604"/>
            <a:ext cx="451143" cy="292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F5A0F4-8924-4A6A-9E94-297F8CEF9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3" y="5648186"/>
            <a:ext cx="451143" cy="2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Unique Features :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Combines AES encryption with LSB steganography for enhanced security.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Password-based authentication ensures only authorized users can decode the message.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Real-time encoding and decoding via a user-friendly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app.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Supports PNG images for lossless data embedding.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Secure and undetectable data hiding, making it ideal for sensitive applications.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180327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Individuals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securely sharing private information (e.g., passwords, documents).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Organizations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confidential communication and data protection.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Government Agencies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secure transmission of classified information.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Researchers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experimenting with advanced steganography techniques.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9354"/>
            <a:ext cx="11029616" cy="592246"/>
          </a:xfrm>
        </p:spPr>
        <p:txBody>
          <a:bodyPr/>
          <a:lstStyle/>
          <a:p>
            <a:r>
              <a:rPr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5184" y="1371600"/>
            <a:ext cx="8475333" cy="17466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The image steganography process successfully hides and retrieves a secret message.</a:t>
            </a:r>
          </a:p>
          <a:p>
            <a:pPr>
              <a:spcAft>
                <a:spcPts val="720"/>
              </a:spcAft>
            </a:pPr>
            <a:r>
              <a:rPr b="1" dirty="0"/>
              <a:t>Encryption:</a:t>
            </a:r>
            <a:endParaRPr lang="en-US" b="1" dirty="0"/>
          </a:p>
          <a:p>
            <a:pPr>
              <a:spcAft>
                <a:spcPts val="720"/>
              </a:spcAft>
            </a:pPr>
            <a:r>
              <a:rPr dirty="0"/>
              <a:t> The message '</a:t>
            </a:r>
            <a:r>
              <a:rPr dirty="0" err="1"/>
              <a:t>helo</a:t>
            </a:r>
            <a:r>
              <a:rPr dirty="0"/>
              <a:t>' was embedded into an image.</a:t>
            </a:r>
          </a:p>
          <a:p>
            <a:pPr>
              <a:spcAft>
                <a:spcPts val="720"/>
              </a:spcAft>
            </a:pPr>
            <a:r>
              <a:rPr b="1" dirty="0"/>
              <a:t>Decryption:</a:t>
            </a:r>
          </a:p>
          <a:p>
            <a:r>
              <a:rPr dirty="0"/>
              <a:t>- The hidden message was successfully retrieved as '</a:t>
            </a:r>
            <a:r>
              <a:rPr dirty="0" err="1"/>
              <a:t>hlo</a:t>
            </a:r>
            <a:r>
              <a:rPr dirty="0"/>
              <a:t>' in terminal and '</a:t>
            </a:r>
            <a:r>
              <a:rPr dirty="0" err="1"/>
              <a:t>hel</a:t>
            </a:r>
            <a:r>
              <a:rPr dirty="0"/>
              <a:t>' in GUI.</a:t>
            </a:r>
            <a:endParaRPr lang="en-US" dirty="0"/>
          </a:p>
        </p:txBody>
      </p:sp>
      <p:pic>
        <p:nvPicPr>
          <p:cNvPr id="4" name="Picture 3" descr="Screenshot 2025-02-21 2045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38" y="3167928"/>
            <a:ext cx="4729163" cy="2318472"/>
          </a:xfrm>
          <a:prstGeom prst="rect">
            <a:avLst/>
          </a:prstGeom>
        </p:spPr>
      </p:pic>
      <p:pic>
        <p:nvPicPr>
          <p:cNvPr id="5" name="Picture 4" descr="Screenshot 2025-02-21 2046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701" y="3118232"/>
            <a:ext cx="4729163" cy="32024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project successfully implements secure data hiding in images using AES encryption and LSB steganography 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It addresses the problem of secure data transmission by combining encryption and steganography.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solution is robust, user-friendly, and suitable for real-world applications.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Future enhancements can include support for additional file formats and improved error handling.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99249"/>
            <a:ext cx="11029615" cy="2696233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Repository: </a:t>
            </a: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README File :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https://github.com/devilakshmid19/steganography/blob/main/README.md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Live Project :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https://steganography-7dvxmx9kaewhhsh7c3aayn.streamlit.app/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fadb41d3-f9cb-40fb-903c-8cacaba95bb5"/>
    <ds:schemaRef ds:uri="b30265f8-c5e2-4918-b4a1-b977299ca3e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67</TotalTime>
  <Words>454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📷 SECURE DATA HIDING IN IMAGES USING 📷 STEGANOGRAPHY  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SUMA DANABOINA</cp:lastModifiedBy>
  <cp:revision>31</cp:revision>
  <dcterms:created xsi:type="dcterms:W3CDTF">2021-05-26T16:50:10Z</dcterms:created>
  <dcterms:modified xsi:type="dcterms:W3CDTF">2025-02-21T15:36:44Z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