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4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ilakshmid19/steganography/blob/main/README.md" TargetMode="External"/><Relationship Id="rId2" Type="http://schemas.openxmlformats.org/officeDocument/2006/relationships/hyperlink" Target="https://github.com/devilakshmid19/steganograph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ilakshmid19.github.io/steganograph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📷 SECURE DATA HIDING IN IMAGES USING 📷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0277" y="3875799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D. Devi Lakshmi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D. Devi Lakshmi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KKR &amp; KSR INSTITUTE OF TECHNOLOGY AND SCIENCE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(COMPUTER ENGINEERING- 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37C7C-F9CE-485C-8CA8-7B7E2C708524}"/>
              </a:ext>
            </a:extLst>
          </p:cNvPr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C1852-B5A0-4560-BD6A-F3DA8758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9354"/>
            <a:ext cx="11029616" cy="592246"/>
          </a:xfrm>
        </p:spPr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184" y="1371600"/>
            <a:ext cx="8475333" cy="17466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The image steganography process successfully hides and retrieves a secret message.</a:t>
            </a:r>
          </a:p>
          <a:p>
            <a:pPr>
              <a:spcAft>
                <a:spcPts val="720"/>
              </a:spcAft>
            </a:pPr>
            <a:r>
              <a:rPr b="1" dirty="0"/>
              <a:t>Encryption:</a:t>
            </a:r>
            <a:endParaRPr lang="en-US" b="1" dirty="0"/>
          </a:p>
          <a:p>
            <a:pPr>
              <a:spcAft>
                <a:spcPts val="720"/>
              </a:spcAft>
            </a:pPr>
            <a:r>
              <a:rPr dirty="0"/>
              <a:t> The message '</a:t>
            </a:r>
            <a:r>
              <a:rPr dirty="0" err="1"/>
              <a:t>helo</a:t>
            </a:r>
            <a:r>
              <a:rPr dirty="0"/>
              <a:t>' was embedded into an image.</a:t>
            </a:r>
          </a:p>
          <a:p>
            <a:pPr>
              <a:spcAft>
                <a:spcPts val="720"/>
              </a:spcAft>
            </a:pPr>
            <a:r>
              <a:rPr b="1" dirty="0"/>
              <a:t>Decryption:</a:t>
            </a:r>
          </a:p>
          <a:p>
            <a:r>
              <a:rPr dirty="0"/>
              <a:t>- The hidden message was successfully retrieved as '</a:t>
            </a:r>
            <a:r>
              <a:rPr dirty="0" err="1"/>
              <a:t>hlo</a:t>
            </a:r>
            <a:r>
              <a:rPr dirty="0"/>
              <a:t>' in terminal and '</a:t>
            </a:r>
            <a:r>
              <a:rPr dirty="0" err="1"/>
              <a:t>hel</a:t>
            </a:r>
            <a:r>
              <a:rPr dirty="0"/>
              <a:t>' in GUI.</a:t>
            </a:r>
            <a:endParaRPr lang="en-US" dirty="0"/>
          </a:p>
        </p:txBody>
      </p:sp>
      <p:pic>
        <p:nvPicPr>
          <p:cNvPr id="4" name="Picture 3" descr="Screenshot 2025-02-21 2045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38" y="3167928"/>
            <a:ext cx="4729163" cy="2318472"/>
          </a:xfrm>
          <a:prstGeom prst="rect">
            <a:avLst/>
          </a:prstGeom>
        </p:spPr>
      </p:pic>
      <p:pic>
        <p:nvPicPr>
          <p:cNvPr id="5" name="Picture 4" descr="Screenshot 2025-02-21 2046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01" y="3118232"/>
            <a:ext cx="4729163" cy="32024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https://github.com/devilakshmid19/steganography/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https://github.com/devilakshmid19/steganography/blob/main/README.md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Live Project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https://devilakshmid19.github.io/steganography/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466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📷 SECURE DATA HIDING IN IMAGES USING 📷 STEGANOGRAPHY 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SUMA DANABOINA</cp:lastModifiedBy>
  <cp:revision>32</cp:revision>
  <dcterms:created xsi:type="dcterms:W3CDTF">2021-05-26T16:50:10Z</dcterms:created>
  <dcterms:modified xsi:type="dcterms:W3CDTF">2025-02-21T16:39:16Z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