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71160-BDD1-F1B2-FBE6-CAC2E8E6A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0D9249-0FDF-F8FC-8F35-5A7095CC62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5EED0-F74F-69F5-522B-570B83BF5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A59A-5CF9-44EC-88BF-6A4C5ADBFFA8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A81C6-236F-BCEB-D819-8C297781B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62EC3-4495-A650-6F91-0C8F26937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2253-E94A-4906-811D-461A8500B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9E0BB-6906-0E43-C604-D2D70E478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FD9406-5925-9ACE-B5B5-54BBD6949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3604A-EA38-B1C4-4A40-A94965CFC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A59A-5CF9-44EC-88BF-6A4C5ADBFFA8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491A3-0B37-9758-EEA6-A4BD39ACA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11EF3-FC94-A40E-FFC6-911F4546B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2253-E94A-4906-811D-461A8500B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87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46DBF1-1323-9310-6F0C-CFDE95EB4E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DC76F-9B8E-AD18-D56E-D4508F2C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A2C9D-AAA4-986E-5BDA-42984BA91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A59A-5CF9-44EC-88BF-6A4C5ADBFFA8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E766F-D7F3-F2C7-6EEE-EE7EDC4FC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58224-A06B-8863-C120-09B6565E8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2253-E94A-4906-811D-461A8500B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870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B898A-C840-C24D-352A-CE5B90796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018D8-D08F-CBA7-7DDC-347F63C7D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764D7-88C4-CEEF-3CB4-37889E9B4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A59A-5CF9-44EC-88BF-6A4C5ADBFFA8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D586E-6200-6559-79CF-F830E2EC0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0F46-1A61-E8EA-7922-A968D88C6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2253-E94A-4906-811D-461A8500B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211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C4DD2-7680-CDF0-54C8-7AF3BC01F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15B49-C36A-ED2A-8797-91642DAEF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2F5ED-A6CD-D89F-5215-1324EEB1E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A59A-5CF9-44EC-88BF-6A4C5ADBFFA8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B4D1F-B5BE-6586-CAC3-49A65742F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DABD7-43CB-FDC9-8628-FF883E1A5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2253-E94A-4906-811D-461A8500B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657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8145A-C962-44E6-8434-B542C1A3B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CF697-1116-5C06-CC9C-1C1B1EA75C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B900D-993E-451B-8F67-E4B92BBA7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2F304-6479-3CC1-B494-102C0F8C4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A59A-5CF9-44EC-88BF-6A4C5ADBFFA8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015DD-F440-5FED-A51A-E838E2036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5F813-21BB-8F0D-51BF-500712F2A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2253-E94A-4906-811D-461A8500B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010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9709F-68C2-774E-C544-3D322CC28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C493D-D7BF-A5BB-CDAD-F0D2C2832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7D76EC-44AD-0A6B-7CD9-A7AA607E3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4BA50C-4B59-8531-C76A-4ACF2DD46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916EEA-7A5F-A76A-CC79-E81A0BFCDB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442469-A4EC-1BFE-5E92-F1E3B3622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A59A-5CF9-44EC-88BF-6A4C5ADBFFA8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B356F1-95CB-1A47-F465-B98694D41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D8AECA-D302-976F-CDB2-B97BD2888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2253-E94A-4906-811D-461A8500B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07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B4989-81B7-287A-EA0B-703486DD9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54B655-A7F5-9CD8-CD1D-6F7630C55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A59A-5CF9-44EC-88BF-6A4C5ADBFFA8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1830BD-8B6B-BB8B-6991-E29624935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CDFD8A-312F-3945-A3FB-A6E18B668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2253-E94A-4906-811D-461A8500B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97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B3A8A0-32F3-5785-E189-BCF790EED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A59A-5CF9-44EC-88BF-6A4C5ADBFFA8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48E0B3-4D49-8107-EECD-F8F678237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FD50A-B7EA-5F76-F7CE-71D87B15F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2253-E94A-4906-811D-461A8500B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53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52EC4-3CE5-559B-BED9-9BEC41342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477AF-9210-537D-601F-2DA3F64E0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A74A9-CDDB-B339-2593-595F51E93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2D73B-8691-2F3B-C9B9-0795D1641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A59A-5CF9-44EC-88BF-6A4C5ADBFFA8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15BDD-86BB-F92C-328C-E06AEB203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9FBC1-2C54-973E-9018-C7735DDEA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2253-E94A-4906-811D-461A8500B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6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546C5-BAD9-47BC-54CE-DB1450114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E8CBD0-E37C-5EC7-8463-9CA156B648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30F2E-B6C7-BF0B-6091-948342419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D4B22-8874-9BFE-3342-D3B681CF7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A59A-5CF9-44EC-88BF-6A4C5ADBFFA8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0C158-D6E5-C7D7-7C2F-AB6445661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0A1D9-5CBE-06D4-121D-46534B1F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2253-E94A-4906-811D-461A8500B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649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80168E-ECE4-D5C8-1863-4EDE705EE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90B01-8017-9514-BBAD-D0A8BB332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3F8CB-BDE9-28B1-2E9F-C76DA7822D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7A59A-5CF9-44EC-88BF-6A4C5ADBFFA8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34BDC-1B63-9EE2-93EE-46A9D9831F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4411B-9C24-5D05-5F4F-CF15801401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92253-E94A-4906-811D-461A8500B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56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uM9zypWm9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C4343-7108-F408-4185-B14637A71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Die </a:t>
            </a:r>
            <a:r>
              <a:rPr lang="en-IN" dirty="0" err="1"/>
              <a:t>Hobbys</a:t>
            </a:r>
            <a:r>
              <a:rPr lang="en-IN" dirty="0"/>
              <a:t>/ </a:t>
            </a:r>
            <a:r>
              <a:rPr lang="en-IN" dirty="0" err="1"/>
              <a:t>Frezeit</a:t>
            </a:r>
            <a:r>
              <a:rPr lang="en-IN" sz="4400" b="0" i="0" dirty="0" err="1">
                <a:solidFill>
                  <a:srgbClr val="111111"/>
                </a:solidFill>
                <a:effectLst/>
              </a:rPr>
              <a:t>aktivitäten</a:t>
            </a:r>
            <a:r>
              <a:rPr lang="en-IN" dirty="0"/>
              <a:t>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FE2FB0B-3482-336B-07B0-9B4E604C6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3325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IN" sz="2000" b="0" i="0" dirty="0">
                <a:solidFill>
                  <a:srgbClr val="374151"/>
                </a:solidFill>
                <a:effectLst/>
                <a:latin typeface="__Noto_Sans_d611f9"/>
              </a:rPr>
              <a:t>Musik </a:t>
            </a:r>
            <a:r>
              <a:rPr lang="en-IN" sz="2000" b="0" i="0" dirty="0" err="1">
                <a:solidFill>
                  <a:srgbClr val="374151"/>
                </a:solidFill>
                <a:effectLst/>
                <a:latin typeface="__Noto_Sans_d611f9"/>
              </a:rPr>
              <a:t>hören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__Noto_Sans_d611f9"/>
              </a:rPr>
              <a:t> - to listen to music</a:t>
            </a:r>
          </a:p>
          <a:p>
            <a:r>
              <a:rPr lang="en-IN" sz="2000" dirty="0" err="1">
                <a:solidFill>
                  <a:srgbClr val="374151"/>
                </a:solidFill>
                <a:latin typeface="__Noto_Sans_d611f9"/>
              </a:rPr>
              <a:t>Kochen</a:t>
            </a:r>
            <a:r>
              <a:rPr lang="en-IN" sz="2000" dirty="0">
                <a:solidFill>
                  <a:srgbClr val="374151"/>
                </a:solidFill>
                <a:latin typeface="__Noto_Sans_d611f9"/>
              </a:rPr>
              <a:t> – to cook</a:t>
            </a:r>
          </a:p>
          <a:p>
            <a:r>
              <a:rPr lang="en-IN" sz="2000" dirty="0" err="1">
                <a:solidFill>
                  <a:srgbClr val="374151"/>
                </a:solidFill>
                <a:latin typeface="__Noto_Sans_d611f9"/>
              </a:rPr>
              <a:t>resien</a:t>
            </a:r>
            <a:r>
              <a:rPr lang="en-IN" sz="2000" dirty="0">
                <a:solidFill>
                  <a:srgbClr val="374151"/>
                </a:solidFill>
                <a:latin typeface="__Noto_Sans_d611f9"/>
              </a:rPr>
              <a:t> – to travel</a:t>
            </a:r>
          </a:p>
          <a:p>
            <a:r>
              <a:rPr lang="en-IN" sz="2000" dirty="0" err="1">
                <a:solidFill>
                  <a:srgbClr val="374151"/>
                </a:solidFill>
                <a:latin typeface="__Noto_Sans_d611f9"/>
              </a:rPr>
              <a:t>Fotografieren</a:t>
            </a:r>
            <a:r>
              <a:rPr lang="en-IN" sz="2000" dirty="0">
                <a:solidFill>
                  <a:srgbClr val="374151"/>
                </a:solidFill>
                <a:latin typeface="__Noto_Sans_d611f9"/>
              </a:rPr>
              <a:t> – photography</a:t>
            </a:r>
          </a:p>
          <a:p>
            <a:r>
              <a:rPr lang="en-IN" sz="2000" dirty="0" err="1">
                <a:solidFill>
                  <a:srgbClr val="374151"/>
                </a:solidFill>
                <a:latin typeface="__Noto_Sans_d611f9"/>
              </a:rPr>
              <a:t>Shwimmen</a:t>
            </a:r>
            <a:r>
              <a:rPr lang="en-IN" sz="2000" dirty="0">
                <a:solidFill>
                  <a:srgbClr val="374151"/>
                </a:solidFill>
                <a:latin typeface="__Noto_Sans_d611f9"/>
              </a:rPr>
              <a:t> – to swim</a:t>
            </a:r>
          </a:p>
          <a:p>
            <a:r>
              <a:rPr lang="en-IN" sz="2000" dirty="0" err="1">
                <a:solidFill>
                  <a:srgbClr val="374151"/>
                </a:solidFill>
                <a:latin typeface="__Noto_Sans_d611f9"/>
              </a:rPr>
              <a:t>Singen</a:t>
            </a:r>
            <a:r>
              <a:rPr lang="en-IN" sz="2000" dirty="0">
                <a:solidFill>
                  <a:srgbClr val="374151"/>
                </a:solidFill>
                <a:latin typeface="__Noto_Sans_d611f9"/>
              </a:rPr>
              <a:t> – to sing</a:t>
            </a:r>
          </a:p>
          <a:p>
            <a:r>
              <a:rPr lang="en-IN" sz="2000" dirty="0" err="1">
                <a:solidFill>
                  <a:srgbClr val="374151"/>
                </a:solidFill>
                <a:latin typeface="__Noto_Sans_d611f9"/>
              </a:rPr>
              <a:t>Tanzen</a:t>
            </a:r>
            <a:r>
              <a:rPr lang="en-IN" sz="2000" dirty="0">
                <a:solidFill>
                  <a:srgbClr val="374151"/>
                </a:solidFill>
                <a:latin typeface="__Noto_Sans_d611f9"/>
              </a:rPr>
              <a:t> – to dance</a:t>
            </a:r>
          </a:p>
          <a:p>
            <a:r>
              <a:rPr lang="en-IN" sz="2000" dirty="0" err="1">
                <a:solidFill>
                  <a:srgbClr val="374151"/>
                </a:solidFill>
                <a:latin typeface="__Noto_Sans_d611f9"/>
              </a:rPr>
              <a:t>Malen</a:t>
            </a:r>
            <a:r>
              <a:rPr lang="en-IN" sz="2000" dirty="0">
                <a:solidFill>
                  <a:srgbClr val="374151"/>
                </a:solidFill>
                <a:latin typeface="__Noto_Sans_d611f9"/>
              </a:rPr>
              <a:t> – to paint</a:t>
            </a:r>
          </a:p>
          <a:p>
            <a:r>
              <a:rPr lang="en-IN" sz="2000" dirty="0">
                <a:solidFill>
                  <a:srgbClr val="374151"/>
                </a:solidFill>
                <a:latin typeface="__Noto_Sans_d611f9"/>
              </a:rPr>
              <a:t>Ins kino </a:t>
            </a:r>
            <a:r>
              <a:rPr lang="en-IN" sz="2000" dirty="0" err="1">
                <a:solidFill>
                  <a:srgbClr val="374151"/>
                </a:solidFill>
                <a:latin typeface="__Noto_Sans_d611f9"/>
              </a:rPr>
              <a:t>gehen</a:t>
            </a:r>
            <a:r>
              <a:rPr lang="en-IN" sz="2000" dirty="0">
                <a:solidFill>
                  <a:srgbClr val="374151"/>
                </a:solidFill>
                <a:latin typeface="__Noto_Sans_d611f9"/>
              </a:rPr>
              <a:t> – to go to movies</a:t>
            </a:r>
          </a:p>
          <a:p>
            <a:r>
              <a:rPr lang="en-IN" sz="2000" b="0" i="0" dirty="0" err="1">
                <a:solidFill>
                  <a:srgbClr val="374151"/>
                </a:solidFill>
                <a:effectLst/>
              </a:rPr>
              <a:t>Fußball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__Noto_Sans_d611f9"/>
              </a:rPr>
              <a:t> </a:t>
            </a:r>
            <a:r>
              <a:rPr lang="en-IN" sz="2000" b="0" i="0" dirty="0" err="1">
                <a:solidFill>
                  <a:srgbClr val="374151"/>
                </a:solidFill>
                <a:effectLst/>
                <a:latin typeface="__Noto_Sans_d611f9"/>
              </a:rPr>
              <a:t>speielen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__Noto_Sans_d611f9"/>
              </a:rPr>
              <a:t> – to play football</a:t>
            </a:r>
          </a:p>
          <a:p>
            <a:pPr marL="0" indent="0">
              <a:buNone/>
            </a:pPr>
            <a:endParaRPr lang="en-IN" sz="1400" dirty="0">
              <a:hlinkClick r:id="rId2"/>
            </a:endParaRPr>
          </a:p>
          <a:p>
            <a:pPr marL="0" indent="0">
              <a:buNone/>
            </a:pPr>
            <a:r>
              <a:rPr lang="en-IN" sz="1400" dirty="0">
                <a:hlinkClick r:id="rId2"/>
              </a:rPr>
              <a:t>https://www.youtube.com/watch?v=luM9zypWm9Y</a:t>
            </a:r>
            <a:endParaRPr lang="en-IN" sz="1400" dirty="0"/>
          </a:p>
          <a:p>
            <a:endParaRPr lang="en-IN" sz="1400" dirty="0"/>
          </a:p>
          <a:p>
            <a:endParaRPr lang="en-IN" sz="2000" dirty="0">
              <a:solidFill>
                <a:srgbClr val="374151"/>
              </a:solidFill>
              <a:latin typeface="__Noto_Sans_d611f9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4202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6FC35-9D2F-AB01-E82F-1A9D8C762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Uber </a:t>
            </a:r>
            <a:r>
              <a:rPr lang="en-IN" dirty="0" err="1"/>
              <a:t>Hobbys</a:t>
            </a:r>
            <a:r>
              <a:rPr lang="en-IN" dirty="0"/>
              <a:t> </a:t>
            </a:r>
            <a:r>
              <a:rPr lang="en-IN" dirty="0" err="1"/>
              <a:t>sprechen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3FF6D-EBEC-85DA-3950-245F3D19C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111111"/>
                </a:solidFill>
                <a:effectLst/>
              </a:rPr>
              <a:t>What do you like doing best? = Was </a:t>
            </a:r>
            <a:r>
              <a:rPr lang="en-IN" sz="2000" b="0" i="0" dirty="0" err="1">
                <a:solidFill>
                  <a:srgbClr val="111111"/>
                </a:solidFill>
                <a:effectLst/>
              </a:rPr>
              <a:t>machst</a:t>
            </a:r>
            <a:r>
              <a:rPr lang="en-IN" sz="2000" b="0" i="0" dirty="0">
                <a:solidFill>
                  <a:srgbClr val="111111"/>
                </a:solidFill>
                <a:effectLst/>
              </a:rPr>
              <a:t> du am </a:t>
            </a:r>
            <a:r>
              <a:rPr lang="en-IN" sz="2000" b="0" i="0" dirty="0" err="1">
                <a:solidFill>
                  <a:srgbClr val="111111"/>
                </a:solidFill>
                <a:effectLst/>
              </a:rPr>
              <a:t>liebsten</a:t>
            </a:r>
            <a:r>
              <a:rPr lang="en-IN" sz="2000" b="0" i="0" dirty="0">
                <a:solidFill>
                  <a:srgbClr val="111111"/>
                </a:solidFill>
                <a:effectLst/>
              </a:rPr>
              <a:t>?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111111"/>
                </a:solidFill>
                <a:effectLst/>
              </a:rPr>
              <a:t>Do you have any hobbies? = </a:t>
            </a:r>
            <a:r>
              <a:rPr lang="en-IN" sz="2000" b="0" i="0" dirty="0" err="1">
                <a:solidFill>
                  <a:srgbClr val="111111"/>
                </a:solidFill>
                <a:effectLst/>
              </a:rPr>
              <a:t>Welche</a:t>
            </a:r>
            <a:r>
              <a:rPr lang="en-IN" sz="2000" b="0" i="0" dirty="0">
                <a:solidFill>
                  <a:srgbClr val="111111"/>
                </a:solidFill>
                <a:effectLst/>
              </a:rPr>
              <a:t> </a:t>
            </a:r>
            <a:r>
              <a:rPr lang="en-IN" sz="2000" b="0" i="0" dirty="0" err="1">
                <a:solidFill>
                  <a:srgbClr val="111111"/>
                </a:solidFill>
                <a:effectLst/>
              </a:rPr>
              <a:t>Hobbys</a:t>
            </a:r>
            <a:r>
              <a:rPr lang="en-IN" sz="2000" b="0" i="0" dirty="0">
                <a:solidFill>
                  <a:srgbClr val="111111"/>
                </a:solidFill>
                <a:effectLst/>
              </a:rPr>
              <a:t> hast du?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111111"/>
                </a:solidFill>
                <a:effectLst/>
              </a:rPr>
              <a:t>What is your </a:t>
            </a:r>
            <a:r>
              <a:rPr lang="en-IN" sz="2000" b="0" i="0" dirty="0" err="1">
                <a:solidFill>
                  <a:srgbClr val="111111"/>
                </a:solidFill>
                <a:effectLst/>
              </a:rPr>
              <a:t>favorite</a:t>
            </a:r>
            <a:r>
              <a:rPr lang="en-IN" sz="2000" b="0" i="0" dirty="0">
                <a:solidFill>
                  <a:srgbClr val="111111"/>
                </a:solidFill>
                <a:effectLst/>
              </a:rPr>
              <a:t> leisure activity? = Was </a:t>
            </a:r>
            <a:r>
              <a:rPr lang="en-IN" sz="2000" b="0" i="0" dirty="0" err="1">
                <a:solidFill>
                  <a:srgbClr val="111111"/>
                </a:solidFill>
                <a:effectLst/>
              </a:rPr>
              <a:t>ist</a:t>
            </a:r>
            <a:r>
              <a:rPr lang="en-IN" sz="2000" b="0" i="0" dirty="0">
                <a:solidFill>
                  <a:srgbClr val="111111"/>
                </a:solidFill>
                <a:effectLst/>
              </a:rPr>
              <a:t> </a:t>
            </a:r>
            <a:r>
              <a:rPr lang="en-IN" sz="2000" b="0" i="0" dirty="0" err="1">
                <a:solidFill>
                  <a:srgbClr val="111111"/>
                </a:solidFill>
                <a:effectLst/>
              </a:rPr>
              <a:t>deine</a:t>
            </a:r>
            <a:r>
              <a:rPr lang="en-IN" sz="2000" b="0" i="0" dirty="0">
                <a:solidFill>
                  <a:srgbClr val="111111"/>
                </a:solidFill>
                <a:effectLst/>
              </a:rPr>
              <a:t> </a:t>
            </a:r>
            <a:r>
              <a:rPr lang="en-IN" sz="2000" b="0" i="0" dirty="0" err="1">
                <a:solidFill>
                  <a:srgbClr val="111111"/>
                </a:solidFill>
                <a:effectLst/>
              </a:rPr>
              <a:t>Lieblingsfreizeitaktivität</a:t>
            </a:r>
            <a:r>
              <a:rPr lang="en-IN" sz="2000" b="0" i="0" dirty="0">
                <a:solidFill>
                  <a:srgbClr val="111111"/>
                </a:solidFill>
                <a:effectLst/>
              </a:rPr>
              <a:t>?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111111"/>
                </a:solidFill>
                <a:effectLst/>
              </a:rPr>
              <a:t>What do you like to do? = Was </a:t>
            </a:r>
            <a:r>
              <a:rPr lang="en-IN" sz="2000" b="0" i="0" dirty="0" err="1">
                <a:solidFill>
                  <a:srgbClr val="111111"/>
                </a:solidFill>
                <a:effectLst/>
              </a:rPr>
              <a:t>machst</a:t>
            </a:r>
            <a:r>
              <a:rPr lang="en-IN" sz="2000" b="0" i="0" dirty="0">
                <a:solidFill>
                  <a:srgbClr val="111111"/>
                </a:solidFill>
                <a:effectLst/>
              </a:rPr>
              <a:t> du </a:t>
            </a:r>
            <a:r>
              <a:rPr lang="en-IN" sz="2000" b="0" i="0" dirty="0" err="1">
                <a:solidFill>
                  <a:srgbClr val="111111"/>
                </a:solidFill>
                <a:effectLst/>
              </a:rPr>
              <a:t>gern</a:t>
            </a:r>
            <a:r>
              <a:rPr lang="en-IN" sz="2000" b="0" i="0" dirty="0">
                <a:solidFill>
                  <a:srgbClr val="111111"/>
                </a:solidFill>
                <a:effectLst/>
              </a:rPr>
              <a:t>?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111111"/>
                </a:solidFill>
                <a:effectLst/>
              </a:rPr>
              <a:t>What do you like doing in your free time? = Was </a:t>
            </a:r>
            <a:r>
              <a:rPr lang="en-IN" sz="2000" b="0" i="0" dirty="0" err="1">
                <a:solidFill>
                  <a:srgbClr val="111111"/>
                </a:solidFill>
                <a:effectLst/>
              </a:rPr>
              <a:t>machst</a:t>
            </a:r>
            <a:r>
              <a:rPr lang="en-IN" sz="2000" b="0" i="0" dirty="0">
                <a:solidFill>
                  <a:srgbClr val="111111"/>
                </a:solidFill>
                <a:effectLst/>
              </a:rPr>
              <a:t> du </a:t>
            </a:r>
            <a:r>
              <a:rPr lang="en-IN" sz="2000" b="0" i="0" dirty="0" err="1">
                <a:solidFill>
                  <a:srgbClr val="111111"/>
                </a:solidFill>
                <a:effectLst/>
              </a:rPr>
              <a:t>gern</a:t>
            </a:r>
            <a:r>
              <a:rPr lang="en-IN" sz="2000" b="0" i="0" dirty="0">
                <a:solidFill>
                  <a:srgbClr val="111111"/>
                </a:solidFill>
                <a:effectLst/>
              </a:rPr>
              <a:t> in </a:t>
            </a:r>
            <a:r>
              <a:rPr lang="en-IN" sz="2000" b="0" i="0" dirty="0" err="1">
                <a:solidFill>
                  <a:srgbClr val="111111"/>
                </a:solidFill>
                <a:effectLst/>
              </a:rPr>
              <a:t>deiner</a:t>
            </a:r>
            <a:r>
              <a:rPr lang="en-IN" sz="2000" b="0" i="0" dirty="0">
                <a:solidFill>
                  <a:srgbClr val="111111"/>
                </a:solidFill>
                <a:effectLst/>
              </a:rPr>
              <a:t> </a:t>
            </a:r>
            <a:r>
              <a:rPr lang="en-IN" sz="2000" b="0" i="0" dirty="0" err="1">
                <a:solidFill>
                  <a:srgbClr val="111111"/>
                </a:solidFill>
                <a:effectLst/>
              </a:rPr>
              <a:t>Freizeit</a:t>
            </a:r>
            <a:r>
              <a:rPr lang="en-IN" sz="2000" b="0" i="0" dirty="0">
                <a:solidFill>
                  <a:srgbClr val="111111"/>
                </a:solidFill>
                <a:effectLst/>
              </a:rPr>
              <a:t>?</a:t>
            </a:r>
          </a:p>
          <a:p>
            <a:pPr marL="0" indent="0">
              <a:buNone/>
            </a:pPr>
            <a:endParaRPr lang="en-IN" sz="2000" dirty="0"/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2000" i="0" dirty="0">
                <a:solidFill>
                  <a:srgbClr val="111111"/>
                </a:solidFill>
                <a:effectLst/>
              </a:rPr>
              <a:t>My hobby is skiing = Mein Hobby </a:t>
            </a:r>
            <a:r>
              <a:rPr lang="en-IN" sz="2000" i="0" dirty="0" err="1">
                <a:solidFill>
                  <a:srgbClr val="111111"/>
                </a:solidFill>
                <a:effectLst/>
              </a:rPr>
              <a:t>ist</a:t>
            </a:r>
            <a:r>
              <a:rPr lang="en-IN" sz="2000" i="0" dirty="0">
                <a:solidFill>
                  <a:srgbClr val="111111"/>
                </a:solidFill>
                <a:effectLst/>
              </a:rPr>
              <a:t> </a:t>
            </a:r>
            <a:r>
              <a:rPr lang="en-IN" sz="2000" u="sng" dirty="0">
                <a:solidFill>
                  <a:srgbClr val="111111"/>
                </a:solidFill>
              </a:rPr>
              <a:t>s</a:t>
            </a:r>
            <a:r>
              <a:rPr lang="en-IN" sz="2000" i="0" u="sng" dirty="0">
                <a:solidFill>
                  <a:srgbClr val="111111"/>
                </a:solidFill>
                <a:effectLst/>
              </a:rPr>
              <a:t>ki </a:t>
            </a:r>
            <a:r>
              <a:rPr lang="en-IN" sz="2000" i="0" u="sng" dirty="0" err="1">
                <a:solidFill>
                  <a:srgbClr val="111111"/>
                </a:solidFill>
                <a:effectLst/>
              </a:rPr>
              <a:t>fahren</a:t>
            </a:r>
            <a:r>
              <a:rPr lang="en-IN" sz="2000" i="0" dirty="0">
                <a:solidFill>
                  <a:srgbClr val="111111"/>
                </a:solidFill>
                <a:effectLst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111111"/>
                </a:solidFill>
              </a:rPr>
              <a:t>I like to cook </a:t>
            </a:r>
            <a:r>
              <a:rPr lang="en-IN" sz="2000" i="0" dirty="0">
                <a:solidFill>
                  <a:srgbClr val="111111"/>
                </a:solidFill>
                <a:effectLst/>
              </a:rPr>
              <a:t>= Ich </a:t>
            </a:r>
            <a:r>
              <a:rPr lang="en-IN" sz="2000" u="sng" dirty="0" err="1">
                <a:solidFill>
                  <a:srgbClr val="111111"/>
                </a:solidFill>
              </a:rPr>
              <a:t>k</a:t>
            </a:r>
            <a:r>
              <a:rPr lang="en-IN" sz="2000" i="0" u="sng" dirty="0" err="1">
                <a:solidFill>
                  <a:srgbClr val="111111"/>
                </a:solidFill>
                <a:effectLst/>
              </a:rPr>
              <a:t>oche</a:t>
            </a:r>
            <a:r>
              <a:rPr lang="en-IN" sz="2000" i="0" u="sng" dirty="0">
                <a:solidFill>
                  <a:srgbClr val="111111"/>
                </a:solidFill>
                <a:effectLst/>
              </a:rPr>
              <a:t> </a:t>
            </a:r>
            <a:r>
              <a:rPr lang="en-IN" sz="2000" i="0" dirty="0" err="1">
                <a:solidFill>
                  <a:srgbClr val="111111"/>
                </a:solidFill>
                <a:effectLst/>
              </a:rPr>
              <a:t>gern</a:t>
            </a:r>
            <a:r>
              <a:rPr lang="en-IN" sz="2000" i="0" dirty="0">
                <a:solidFill>
                  <a:srgbClr val="111111"/>
                </a:solidFill>
                <a:effectLst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111111"/>
                </a:solidFill>
              </a:rPr>
              <a:t>I like to paint </a:t>
            </a:r>
            <a:r>
              <a:rPr lang="en-IN" sz="2000" i="0" dirty="0">
                <a:solidFill>
                  <a:srgbClr val="111111"/>
                </a:solidFill>
                <a:effectLst/>
              </a:rPr>
              <a:t>= Ich </a:t>
            </a:r>
            <a:r>
              <a:rPr lang="en-IN" sz="2000" i="0" u="sng" dirty="0">
                <a:solidFill>
                  <a:srgbClr val="111111"/>
                </a:solidFill>
                <a:effectLst/>
              </a:rPr>
              <a:t>male</a:t>
            </a:r>
            <a:r>
              <a:rPr lang="en-IN" sz="2000" i="0" dirty="0">
                <a:solidFill>
                  <a:srgbClr val="111111"/>
                </a:solidFill>
                <a:effectLst/>
              </a:rPr>
              <a:t> Sehr </a:t>
            </a:r>
            <a:r>
              <a:rPr lang="en-IN" sz="2000" i="0" dirty="0" err="1">
                <a:solidFill>
                  <a:srgbClr val="111111"/>
                </a:solidFill>
                <a:effectLst/>
              </a:rPr>
              <a:t>gern</a:t>
            </a:r>
            <a:r>
              <a:rPr lang="en-IN" sz="2000" i="0" dirty="0">
                <a:solidFill>
                  <a:srgbClr val="111111"/>
                </a:solidFill>
                <a:effectLst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2000" i="0" dirty="0">
                <a:solidFill>
                  <a:srgbClr val="111111"/>
                </a:solidFill>
                <a:effectLst/>
              </a:rPr>
              <a:t>My hobby is watching movies = Mein Hobby </a:t>
            </a:r>
            <a:r>
              <a:rPr lang="en-IN" sz="2000" i="0" dirty="0" err="1">
                <a:solidFill>
                  <a:srgbClr val="111111"/>
                </a:solidFill>
                <a:effectLst/>
              </a:rPr>
              <a:t>ist</a:t>
            </a:r>
            <a:r>
              <a:rPr lang="en-IN" sz="2000" i="0" dirty="0">
                <a:solidFill>
                  <a:srgbClr val="111111"/>
                </a:solidFill>
                <a:effectLst/>
              </a:rPr>
              <a:t> </a:t>
            </a:r>
            <a:r>
              <a:rPr lang="en-IN" sz="2000" i="0" u="sng" dirty="0" err="1">
                <a:solidFill>
                  <a:srgbClr val="111111"/>
                </a:solidFill>
                <a:effectLst/>
              </a:rPr>
              <a:t>Filme</a:t>
            </a:r>
            <a:r>
              <a:rPr lang="en-IN" sz="2000" i="0" u="sng" dirty="0">
                <a:solidFill>
                  <a:srgbClr val="111111"/>
                </a:solidFill>
                <a:effectLst/>
              </a:rPr>
              <a:t> </a:t>
            </a:r>
            <a:r>
              <a:rPr lang="en-IN" sz="2000" i="0" u="sng" dirty="0" err="1">
                <a:solidFill>
                  <a:srgbClr val="111111"/>
                </a:solidFill>
                <a:effectLst/>
              </a:rPr>
              <a:t>schauen</a:t>
            </a:r>
            <a:r>
              <a:rPr lang="en-IN" sz="2000" i="0" dirty="0">
                <a:solidFill>
                  <a:srgbClr val="111111"/>
                </a:solidFill>
                <a:effectLst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111111"/>
                </a:solidFill>
              </a:rPr>
              <a:t>I like to go to movies = Ich </a:t>
            </a:r>
            <a:r>
              <a:rPr lang="en-IN" sz="2000" u="sng" dirty="0" err="1">
                <a:solidFill>
                  <a:srgbClr val="111111"/>
                </a:solidFill>
              </a:rPr>
              <a:t>gehe</a:t>
            </a:r>
            <a:r>
              <a:rPr lang="en-IN" sz="2000" dirty="0">
                <a:solidFill>
                  <a:srgbClr val="111111"/>
                </a:solidFill>
              </a:rPr>
              <a:t> </a:t>
            </a:r>
            <a:r>
              <a:rPr lang="en-IN" sz="2000" dirty="0" err="1">
                <a:solidFill>
                  <a:srgbClr val="111111"/>
                </a:solidFill>
              </a:rPr>
              <a:t>gern</a:t>
            </a:r>
            <a:r>
              <a:rPr lang="en-IN" sz="2000" dirty="0">
                <a:solidFill>
                  <a:srgbClr val="111111"/>
                </a:solidFill>
              </a:rPr>
              <a:t> </a:t>
            </a:r>
            <a:r>
              <a:rPr lang="en-IN" sz="2000" u="sng" dirty="0">
                <a:solidFill>
                  <a:srgbClr val="111111"/>
                </a:solidFill>
              </a:rPr>
              <a:t>ins Kino</a:t>
            </a:r>
            <a:r>
              <a:rPr lang="en-IN" sz="2000" dirty="0">
                <a:solidFill>
                  <a:srgbClr val="111111"/>
                </a:solidFill>
              </a:rPr>
              <a:t>.</a:t>
            </a:r>
            <a:endParaRPr lang="en-IN" sz="2000" i="0" dirty="0">
              <a:solidFill>
                <a:srgbClr val="111111"/>
              </a:solidFill>
              <a:effectLst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648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27145A-6E8E-56E9-79D6-2D054A189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206" y="600288"/>
            <a:ext cx="8327517" cy="565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4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DA956D-36C4-23B1-9F39-647985D5D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086" y="447870"/>
            <a:ext cx="10026973" cy="599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346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28C3D0-100B-512E-04BA-7E4978573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63" y="858416"/>
            <a:ext cx="9841573" cy="413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425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9CAFCC-28C6-877D-D57D-DBE892BBE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371" y="707736"/>
            <a:ext cx="7541160" cy="563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890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194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__Noto_Sans_d611f9</vt:lpstr>
      <vt:lpstr>Arial</vt:lpstr>
      <vt:lpstr>Calibri</vt:lpstr>
      <vt:lpstr>Calibri Light</vt:lpstr>
      <vt:lpstr>Office Theme</vt:lpstr>
      <vt:lpstr>Die Hobbys/ Frezeitaktivitäten </vt:lpstr>
      <vt:lpstr>Uber Hobbys sprechen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Hobbys/ Frezeitaktivitäten </dc:title>
  <dc:creator>Parag Deo</dc:creator>
  <cp:lastModifiedBy>Parag Deo</cp:lastModifiedBy>
  <cp:revision>5</cp:revision>
  <dcterms:created xsi:type="dcterms:W3CDTF">2023-08-07T06:28:25Z</dcterms:created>
  <dcterms:modified xsi:type="dcterms:W3CDTF">2023-08-14T06:35:43Z</dcterms:modified>
</cp:coreProperties>
</file>