
<file path=[Content_Types].xml><?xml version="1.0" encoding="utf-8"?>
<Types xmlns="http://schemas.openxmlformats.org/package/2006/content-types">
  <Default Extension="png" ContentType="image/png"/>
  <Default Extension="gif" ContentType="image/gi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sldIdLst>
    <p:sldId id="256" r:id="rId3"/>
    <p:sldId id="257" r:id="rId4"/>
    <p:sldId id="260" r:id="rId5"/>
    <p:sldId id="261" r:id="rId6"/>
    <p:sldId id="262" r:id="rId7"/>
    <p:sldId id="264" r:id="rId8"/>
    <p:sldId id="266" r:id="rId9"/>
    <p:sldId id="269" r:id="rId10"/>
    <p:sldId id="270" r:id="rId11"/>
    <p:sldId id="271" r:id="rId12"/>
    <p:sldId id="27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61"/>
          <p:cNvSpPr>
            <a:spLocks noGrp="1"/>
          </p:cNvSpPr>
          <p:nvPr>
            <p:ph type="title"/>
          </p:nvPr>
        </p:nvSpPr>
        <p:spPr>
          <a:xfrm>
            <a:off x="1178889" y="2873650"/>
            <a:ext cx="5494867" cy="612648"/>
          </a:xfrm>
          <a:prstGeom prst="rect">
            <a:avLst/>
          </a:prstGeom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>
              <a:rot lat="600000" lon="20399999" rev="21180000"/>
            </a:camera>
            <a:lightRig rig="threePt" dir="t"/>
          </a:scene3d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61"/>
          <p:cNvSpPr>
            <a:spLocks noGrp="1"/>
          </p:cNvSpPr>
          <p:nvPr>
            <p:ph type="title"/>
          </p:nvPr>
        </p:nvSpPr>
        <p:spPr>
          <a:xfrm>
            <a:off x="1331177" y="3023292"/>
            <a:ext cx="5495544" cy="612648"/>
          </a:xfrm>
          <a:prstGeom prst="rect">
            <a:avLst/>
          </a:prstGeom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>
              <a:rot lat="0" lon="1799953" rev="0"/>
            </a:camera>
            <a:lightRig rig="threePt" dir="t"/>
          </a:scene3d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2" y="2869409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>
              <a:rot lat="21000000" lon="600000" rev="0"/>
            </a:camera>
            <a:lightRig rig="threePt" dir="t"/>
          </a:scene3d>
        </p:spPr>
        <p:txBody>
          <a:bodyPr anchor="ctr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3" y="2997744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>
              <a:rot lat="0" lon="21000000" rev="0"/>
            </a:camera>
            <a:lightRig rig="threePt" dir="t"/>
          </a:scene3d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hyperlink" Target="https://daynhauhoc.com/t/tong-hop-doc-file-bang-c-va-c/3391/2" TargetMode="External"/><Relationship Id="rId5" Type="http://schemas.openxmlformats.org/officeDocument/2006/relationships/hyperlink" Target="https://www.youtube.com/watch?v=JaozfQHI8j4" TargetMode="External"/><Relationship Id="rId4" Type="http://schemas.openxmlformats.org/officeDocument/2006/relationships/hyperlink" Target="https://www.youtube.com/watch?v=i8STve3cJ3E" TargetMode="External"/><Relationship Id="rId3" Type="http://schemas.openxmlformats.org/officeDocument/2006/relationships/hyperlink" Target="https://www.youtube.com/watch?v=1opeEb41-Cc" TargetMode="External"/><Relationship Id="rId2" Type="http://schemas.openxmlformats.org/officeDocument/2006/relationships/hyperlink" Target="https://nguyenvanhieu.vn/bat-su-kien-ban-phim-trong-c-cpp/" TargetMode="External"/><Relationship Id="rId1" Type="http://schemas.openxmlformats.org/officeDocument/2006/relationships/hyperlink" Target="https://www.youtube.com/watch?v=HnFD6D_2cGw&amp;t=296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GIF"/><Relationship Id="rId1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10800000">
            <a:off x="2489641" y="2635253"/>
            <a:ext cx="3942183" cy="3780143"/>
          </a:xfrm>
          <a:prstGeom prst="triangle">
            <a:avLst/>
          </a:prstGeom>
          <a:solidFill>
            <a:schemeClr val="accent1">
              <a:alpha val="20000"/>
            </a:schemeClr>
          </a:solidFill>
          <a:ln>
            <a:noFill/>
          </a:ln>
          <a:scene3d>
            <a:camera prst="orthographicFront">
              <a:rot lat="21000000" lon="203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4615520" y="2227369"/>
            <a:ext cx="2362400" cy="2265296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  <a:scene3d>
            <a:camera prst="orthographicFront">
              <a:rot lat="21000000" lon="203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5133557" y="3526952"/>
            <a:ext cx="2362400" cy="2265296"/>
          </a:xfrm>
          <a:prstGeom prst="triangle">
            <a:avLst/>
          </a:prstGeom>
          <a:solidFill>
            <a:schemeClr val="accent6"/>
          </a:solidFill>
          <a:ln>
            <a:noFill/>
          </a:ln>
          <a:scene3d>
            <a:camera prst="orthographicFront">
              <a:rot lat="21000000" lon="203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4529664" y="3552493"/>
            <a:ext cx="2362400" cy="2265296"/>
          </a:xfrm>
          <a:prstGeom prst="triangle">
            <a:avLst/>
          </a:prstGeom>
          <a:solidFill>
            <a:schemeClr val="accent4"/>
          </a:solidFill>
          <a:ln>
            <a:noFill/>
          </a:ln>
          <a:scene3d>
            <a:camera prst="orthographicFront">
              <a:rot lat="21000000" lon="203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4580512" y="3247901"/>
            <a:ext cx="2513382" cy="2410072"/>
          </a:xfrm>
          <a:prstGeom prst="triangle">
            <a:avLst/>
          </a:prstGeom>
          <a:blipFill dpi="0" rotWithShape="1">
            <a:blip r:embed="rId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scene3d>
            <a:camera prst="orthographicFront">
              <a:rot lat="21000000" lon="203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0800000">
            <a:off x="-67060" y="2219294"/>
            <a:ext cx="4577071" cy="4063768"/>
          </a:xfrm>
          <a:prstGeom prst="triangle">
            <a:avLst/>
          </a:prstGeom>
          <a:noFill/>
          <a:ln>
            <a:solidFill>
              <a:schemeClr val="tx1"/>
            </a:solidFill>
          </a:ln>
          <a:scene3d>
            <a:camera prst="orthographicFront">
              <a:rot lat="21000000" lon="203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8"/>
          <p:cNvSpPr/>
          <p:nvPr/>
        </p:nvSpPr>
        <p:spPr>
          <a:xfrm>
            <a:off x="5285254" y="733454"/>
            <a:ext cx="2507617" cy="3242337"/>
          </a:xfrm>
          <a:custGeom>
            <a:avLst/>
            <a:gdLst>
              <a:gd name="connsiteX0" fmla="*/ 0 w 3584246"/>
              <a:gd name="connsiteY0" fmla="*/ 3089867 h 3089867"/>
              <a:gd name="connsiteX1" fmla="*/ 1792123 w 3584246"/>
              <a:gd name="connsiteY1" fmla="*/ 0 h 3089867"/>
              <a:gd name="connsiteX2" fmla="*/ 3584246 w 3584246"/>
              <a:gd name="connsiteY2" fmla="*/ 3089867 h 3089867"/>
              <a:gd name="connsiteX3" fmla="*/ 0 w 3584246"/>
              <a:gd name="connsiteY3" fmla="*/ 3089867 h 3089867"/>
              <a:gd name="connsiteX0-1" fmla="*/ 0 w 3584246"/>
              <a:gd name="connsiteY0-2" fmla="*/ 3089867 h 3089867"/>
              <a:gd name="connsiteX1-3" fmla="*/ 1792123 w 3584246"/>
              <a:gd name="connsiteY1-4" fmla="*/ 0 h 3089867"/>
              <a:gd name="connsiteX2-5" fmla="*/ 2392795 w 3584246"/>
              <a:gd name="connsiteY2-6" fmla="*/ 1028006 h 3089867"/>
              <a:gd name="connsiteX3-7" fmla="*/ 3584246 w 3584246"/>
              <a:gd name="connsiteY3-8" fmla="*/ 3089867 h 3089867"/>
              <a:gd name="connsiteX4" fmla="*/ 0 w 3584246"/>
              <a:gd name="connsiteY4" fmla="*/ 3089867 h 3089867"/>
              <a:gd name="connsiteX0-9" fmla="*/ 0 w 3584246"/>
              <a:gd name="connsiteY0-10" fmla="*/ 3089867 h 3093873"/>
              <a:gd name="connsiteX1-11" fmla="*/ 1792123 w 3584246"/>
              <a:gd name="connsiteY1-12" fmla="*/ 0 h 3093873"/>
              <a:gd name="connsiteX2-13" fmla="*/ 2392795 w 3584246"/>
              <a:gd name="connsiteY2-14" fmla="*/ 1028006 h 3093873"/>
              <a:gd name="connsiteX3-15" fmla="*/ 3584246 w 3584246"/>
              <a:gd name="connsiteY3-16" fmla="*/ 3089867 h 3093873"/>
              <a:gd name="connsiteX4-17" fmla="*/ 1605395 w 3584246"/>
              <a:gd name="connsiteY4-18" fmla="*/ 3093873 h 3093873"/>
              <a:gd name="connsiteX5" fmla="*/ 0 w 3584246"/>
              <a:gd name="connsiteY5" fmla="*/ 3089867 h 3093873"/>
              <a:gd name="connsiteX0-19" fmla="*/ 0 w 2392795"/>
              <a:gd name="connsiteY0-20" fmla="*/ 3089867 h 3093873"/>
              <a:gd name="connsiteX1-21" fmla="*/ 1792123 w 2392795"/>
              <a:gd name="connsiteY1-22" fmla="*/ 0 h 3093873"/>
              <a:gd name="connsiteX2-23" fmla="*/ 2392795 w 2392795"/>
              <a:gd name="connsiteY2-24" fmla="*/ 1028006 h 3093873"/>
              <a:gd name="connsiteX3-25" fmla="*/ 2009446 w 2392795"/>
              <a:gd name="connsiteY3-26" fmla="*/ 2040000 h 3093873"/>
              <a:gd name="connsiteX4-27" fmla="*/ 1605395 w 2392795"/>
              <a:gd name="connsiteY4-28" fmla="*/ 3093873 h 3093873"/>
              <a:gd name="connsiteX5-29" fmla="*/ 0 w 2392795"/>
              <a:gd name="connsiteY5-30" fmla="*/ 3089867 h 3093873"/>
              <a:gd name="connsiteX0-31" fmla="*/ 0 w 2392795"/>
              <a:gd name="connsiteY0-32" fmla="*/ 3089867 h 3093873"/>
              <a:gd name="connsiteX1-33" fmla="*/ 1792123 w 2392795"/>
              <a:gd name="connsiteY1-34" fmla="*/ 0 h 3093873"/>
              <a:gd name="connsiteX2-35" fmla="*/ 2392795 w 2392795"/>
              <a:gd name="connsiteY2-36" fmla="*/ 1028006 h 3093873"/>
              <a:gd name="connsiteX3-37" fmla="*/ 2009446 w 2392795"/>
              <a:gd name="connsiteY3-38" fmla="*/ 2040000 h 3093873"/>
              <a:gd name="connsiteX4-39" fmla="*/ 1486862 w 2392795"/>
              <a:gd name="connsiteY4-40" fmla="*/ 3093873 h 3093873"/>
              <a:gd name="connsiteX5-41" fmla="*/ 0 w 2392795"/>
              <a:gd name="connsiteY5-42" fmla="*/ 3089867 h 3093873"/>
              <a:gd name="connsiteX0-43" fmla="*/ 0 w 2392795"/>
              <a:gd name="connsiteY0-44" fmla="*/ 3089867 h 3093873"/>
              <a:gd name="connsiteX1-45" fmla="*/ 1792123 w 2392795"/>
              <a:gd name="connsiteY1-46" fmla="*/ 0 h 3093873"/>
              <a:gd name="connsiteX2-47" fmla="*/ 2392795 w 2392795"/>
              <a:gd name="connsiteY2-48" fmla="*/ 1028006 h 3093873"/>
              <a:gd name="connsiteX3-49" fmla="*/ 1967112 w 2392795"/>
              <a:gd name="connsiteY3-50" fmla="*/ 2040000 h 3093873"/>
              <a:gd name="connsiteX4-51" fmla="*/ 1486862 w 2392795"/>
              <a:gd name="connsiteY4-52" fmla="*/ 3093873 h 3093873"/>
              <a:gd name="connsiteX5-53" fmla="*/ 0 w 2392795"/>
              <a:gd name="connsiteY5-54" fmla="*/ 3089867 h 30938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29" y="connsiteY5-30"/>
              </a:cxn>
            </a:cxnLst>
            <a:rect l="l" t="t" r="r" b="b"/>
            <a:pathLst>
              <a:path w="2392795" h="3093873">
                <a:moveTo>
                  <a:pt x="0" y="3089867"/>
                </a:moveTo>
                <a:lnTo>
                  <a:pt x="1792123" y="0"/>
                </a:lnTo>
                <a:lnTo>
                  <a:pt x="2392795" y="1028006"/>
                </a:lnTo>
                <a:lnTo>
                  <a:pt x="1967112" y="2040000"/>
                </a:lnTo>
                <a:lnTo>
                  <a:pt x="1486862" y="3093873"/>
                </a:lnTo>
                <a:lnTo>
                  <a:pt x="0" y="3089867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scene3d>
            <a:camera prst="orthographicFront">
              <a:rot lat="21000000" lon="203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-574153" y="4015624"/>
            <a:ext cx="2687535" cy="2316841"/>
          </a:xfrm>
          <a:prstGeom prst="triangle">
            <a:avLst/>
          </a:prstGeom>
          <a:solidFill>
            <a:schemeClr val="accent4">
              <a:alpha val="25000"/>
            </a:schemeClr>
          </a:solidFill>
          <a:ln>
            <a:noFill/>
          </a:ln>
          <a:scene3d>
            <a:camera prst="orthographicFront">
              <a:rot lat="21000000" lon="203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9040" y="869944"/>
            <a:ext cx="703810" cy="703810"/>
          </a:xfrm>
          <a:prstGeom prst="ellipse">
            <a:avLst/>
          </a:prstGeom>
          <a:solidFill>
            <a:schemeClr val="accent3"/>
          </a:solidFill>
          <a:ln>
            <a:noFill/>
          </a:ln>
          <a:scene3d>
            <a:camera prst="orthographicFront">
              <a:rot lat="21000000" lon="203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08066" y="1038969"/>
            <a:ext cx="374073" cy="37407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21000000" lon="203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3627" y="222500"/>
            <a:ext cx="152401" cy="152401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>
              <a:rot lat="21000000" lon="203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-1649258" y="3678153"/>
            <a:ext cx="3567822" cy="3075709"/>
          </a:xfrm>
          <a:prstGeom prst="triangl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scene3d>
            <a:camera prst="orthographicFront">
              <a:rot lat="21000000" lon="203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4"/>
          <p:cNvSpPr/>
          <p:nvPr/>
        </p:nvSpPr>
        <p:spPr>
          <a:xfrm>
            <a:off x="-1262923" y="2561885"/>
            <a:ext cx="9356080" cy="1230800"/>
          </a:xfrm>
          <a:custGeom>
            <a:avLst/>
            <a:gdLst>
              <a:gd name="connsiteX0" fmla="*/ 0 w 6510867"/>
              <a:gd name="connsiteY0" fmla="*/ 0 h 1574800"/>
              <a:gd name="connsiteX1" fmla="*/ 6510867 w 6510867"/>
              <a:gd name="connsiteY1" fmla="*/ 0 h 1574800"/>
              <a:gd name="connsiteX2" fmla="*/ 6510867 w 6510867"/>
              <a:gd name="connsiteY2" fmla="*/ 1574800 h 1574800"/>
              <a:gd name="connsiteX3" fmla="*/ 0 w 6510867"/>
              <a:gd name="connsiteY3" fmla="*/ 1574800 h 1574800"/>
              <a:gd name="connsiteX4" fmla="*/ 0 w 6510867"/>
              <a:gd name="connsiteY4" fmla="*/ 0 h 1574800"/>
              <a:gd name="connsiteX0-1" fmla="*/ 0 w 6510867"/>
              <a:gd name="connsiteY0-2" fmla="*/ 0 h 1574800"/>
              <a:gd name="connsiteX1-3" fmla="*/ 4859867 w 6510867"/>
              <a:gd name="connsiteY1-4" fmla="*/ 0 h 1574800"/>
              <a:gd name="connsiteX2-5" fmla="*/ 6510867 w 6510867"/>
              <a:gd name="connsiteY2-6" fmla="*/ 1574800 h 1574800"/>
              <a:gd name="connsiteX3-7" fmla="*/ 0 w 6510867"/>
              <a:gd name="connsiteY3-8" fmla="*/ 1574800 h 1574800"/>
              <a:gd name="connsiteX4-9" fmla="*/ 0 w 6510867"/>
              <a:gd name="connsiteY4-10" fmla="*/ 0 h 1574800"/>
              <a:gd name="connsiteX0-11" fmla="*/ 0 w 6047840"/>
              <a:gd name="connsiteY0-12" fmla="*/ 0 h 1574800"/>
              <a:gd name="connsiteX1-13" fmla="*/ 4859867 w 6047840"/>
              <a:gd name="connsiteY1-14" fmla="*/ 0 h 1574800"/>
              <a:gd name="connsiteX2-15" fmla="*/ 6047840 w 6047840"/>
              <a:gd name="connsiteY2-16" fmla="*/ 1574800 h 1574800"/>
              <a:gd name="connsiteX3-17" fmla="*/ 0 w 6047840"/>
              <a:gd name="connsiteY3-18" fmla="*/ 1574800 h 1574800"/>
              <a:gd name="connsiteX4-19" fmla="*/ 0 w 6047840"/>
              <a:gd name="connsiteY4-20" fmla="*/ 0 h 1574800"/>
              <a:gd name="connsiteX0-21" fmla="*/ 0 w 5518513"/>
              <a:gd name="connsiteY0-22" fmla="*/ 0 h 1607984"/>
              <a:gd name="connsiteX1-23" fmla="*/ 4859867 w 5518513"/>
              <a:gd name="connsiteY1-24" fmla="*/ 0 h 1607984"/>
              <a:gd name="connsiteX2-25" fmla="*/ 5518513 w 5518513"/>
              <a:gd name="connsiteY2-26" fmla="*/ 1607984 h 1607984"/>
              <a:gd name="connsiteX3-27" fmla="*/ 0 w 5518513"/>
              <a:gd name="connsiteY3-28" fmla="*/ 1574800 h 1607984"/>
              <a:gd name="connsiteX4-29" fmla="*/ 0 w 5518513"/>
              <a:gd name="connsiteY4-30" fmla="*/ 0 h 16079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518513" h="1607984">
                <a:moveTo>
                  <a:pt x="0" y="0"/>
                </a:moveTo>
                <a:lnTo>
                  <a:pt x="4859867" y="0"/>
                </a:lnTo>
                <a:lnTo>
                  <a:pt x="5518513" y="1607984"/>
                </a:lnTo>
                <a:lnTo>
                  <a:pt x="0" y="157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scene3d>
            <a:camera prst="orthographicFront">
              <a:rot lat="21000000" lon="203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458754" y="4443209"/>
            <a:ext cx="276267" cy="276267"/>
          </a:xfrm>
          <a:prstGeom prst="ellipse">
            <a:avLst/>
          </a:prstGeom>
          <a:ln>
            <a:noFill/>
          </a:ln>
          <a:scene3d>
            <a:camera prst="orthographicFront">
              <a:rot lat="21000000" lon="203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193410" y="4439836"/>
            <a:ext cx="276267" cy="276267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21000000" lon="203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5497" y="5168335"/>
            <a:ext cx="702733" cy="70273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21000000" lon="203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81540" y="4258451"/>
            <a:ext cx="1328177" cy="1328177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>
              <a:rot lat="21000000" lon="203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50402" y="6220071"/>
            <a:ext cx="2435568" cy="2435568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>
              <a:rot lat="21000000" lon="203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10853421" y="5827345"/>
            <a:ext cx="585939" cy="505120"/>
          </a:xfrm>
          <a:prstGeom prst="triangle">
            <a:avLst/>
          </a:prstGeom>
          <a:solidFill>
            <a:schemeClr val="accent6"/>
          </a:solidFill>
          <a:ln>
            <a:noFill/>
          </a:ln>
          <a:scene3d>
            <a:camera prst="orthographicFront">
              <a:rot lat="21000000" lon="203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739139" y="3133856"/>
            <a:ext cx="1385995" cy="1194823"/>
          </a:xfrm>
          <a:prstGeom prst="triangle">
            <a:avLst/>
          </a:prstGeom>
          <a:noFill/>
          <a:ln>
            <a:solidFill>
              <a:schemeClr val="accent4"/>
            </a:solidFill>
          </a:ln>
          <a:scene3d>
            <a:camera prst="orthographicFront">
              <a:rot lat="21000000" lon="203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7180360" y="3748361"/>
            <a:ext cx="468376" cy="403772"/>
          </a:xfrm>
          <a:prstGeom prst="triangle">
            <a:avLst/>
          </a:prstGeom>
          <a:solidFill>
            <a:schemeClr val="accent4"/>
          </a:solidFill>
          <a:ln>
            <a:noFill/>
          </a:ln>
          <a:scene3d>
            <a:camera prst="orthographicFront">
              <a:rot lat="21000000" lon="203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0800000">
            <a:off x="5997520" y="2735019"/>
            <a:ext cx="1964422" cy="1693467"/>
          </a:xfrm>
          <a:prstGeom prst="triangle">
            <a:avLst/>
          </a:prstGeom>
          <a:solidFill>
            <a:schemeClr val="accent2">
              <a:alpha val="20000"/>
            </a:schemeClr>
          </a:solidFill>
          <a:ln>
            <a:noFill/>
          </a:ln>
          <a:scene3d>
            <a:camera prst="orthographicFront">
              <a:rot lat="21000000" lon="203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0800000">
            <a:off x="5348251" y="1096113"/>
            <a:ext cx="1154470" cy="995233"/>
          </a:xfrm>
          <a:prstGeom prst="triangle">
            <a:avLst/>
          </a:prstGeom>
          <a:solidFill>
            <a:schemeClr val="accent2"/>
          </a:solidFill>
          <a:ln>
            <a:noFill/>
          </a:ln>
          <a:scene3d>
            <a:camera prst="orthographicFront">
              <a:rot lat="21000000" lon="203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447711" y="-397273"/>
            <a:ext cx="3302000" cy="3302000"/>
          </a:xfrm>
          <a:prstGeom prst="ellipse">
            <a:avLst/>
          </a:prstGeom>
          <a:ln>
            <a:noFill/>
          </a:ln>
          <a:scene3d>
            <a:camera prst="orthographicFront">
              <a:rot lat="21000000" lon="203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089505" y="1928575"/>
            <a:ext cx="1451957" cy="1451957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21000000" lon="203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404033" y="5416751"/>
            <a:ext cx="908634" cy="908634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scene3d>
            <a:camera prst="orthographicFront">
              <a:rot lat="21000000" lon="203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6693765" y="5007251"/>
            <a:ext cx="1632282" cy="1753826"/>
          </a:xfrm>
          <a:prstGeom prst="triangle">
            <a:avLst/>
          </a:prstGeom>
          <a:noFill/>
          <a:scene3d>
            <a:camera prst="orthographicFront">
              <a:rot lat="21000000" lon="203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653961" y="2615347"/>
            <a:ext cx="8103498" cy="1408098"/>
          </a:xfrm>
          <a:scene3d>
            <a:camera prst="orthographicFront">
              <a:rot lat="21000000" lon="20399999" rev="0"/>
            </a:camera>
            <a:lightRig rig="threePt" dir="t"/>
          </a:scene3d>
        </p:spPr>
        <p:txBody>
          <a:bodyPr/>
          <a:lstStyle/>
          <a:p>
            <a:r>
              <a:rPr lang="en-US" dirty="0"/>
              <a:t>TÌM Đ</a:t>
            </a:r>
            <a:r>
              <a:rPr lang="vi-VN" dirty="0"/>
              <a:t>Ư</a:t>
            </a:r>
            <a:r>
              <a:rPr lang="en-US" dirty="0"/>
              <a:t>ỜNG MÊ CUNG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4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Ý TƯỞNG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172" y="264343"/>
            <a:ext cx="6080511" cy="750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 VẬN HÀNH GAME</a:t>
            </a:r>
            <a:endParaRPr lang="en-US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5205" y="1380360"/>
            <a:ext cx="8894024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 là một vòng lặp vô tận, mỗi bước di chuyển sẽ cần vòng lặp để di chuyển bước tiếp theo</a:t>
            </a:r>
            <a:endParaRPr lang="en-US" sz="1400" dirty="0">
              <a:solidFill>
                <a:srgbClr val="00B05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592851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>
              <a:rot lat="0" lon="21000000" rev="0"/>
            </a:camera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rgbClr val="FFFFFF"/>
                </a:solidFill>
              </a:rPr>
              <a:t>Giải Quyết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38056" y="2097070"/>
            <a:ext cx="4291559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Blip>
                <a:blip r:embed="rId1"/>
              </a:buBlip>
            </a:pP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 dụng vòng lặp while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73087" y="2600588"/>
            <a:ext cx="7640079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Vòng lặp của mỗi level sẽ chạy tới khi gặp điểm kết thúc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</a:rPr>
              <a:t>Ví dụ : điểm kết thúc là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k[10][13]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</a:rPr>
              <a:t>thì ta có :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while (!(x == 18 &amp;&amp; y == 13)) </a:t>
            </a:r>
            <a:r>
              <a:rPr lang="en-US" dirty="0">
                <a:solidFill>
                  <a:srgbClr val="00B050"/>
                </a:solidFill>
              </a:rPr>
              <a:t>với x, y sẽ dùng để di chuyển tới điểm nào đó trong mê cung.</a:t>
            </a:r>
            <a:endParaRPr lang="en-US" dirty="0">
              <a:solidFill>
                <a:srgbClr val="00B050"/>
              </a:solidFill>
            </a:endParaRPr>
          </a:p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Vòng lặp lớn sẽ dừng lại cho đến khi bạn muốn kết thúc và nhấn chọn menu kết thúc.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	Để kết thúc vòng lặp khai báo biến :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bool exit = true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và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while (exit == true) {} </a:t>
            </a:r>
            <a:r>
              <a:rPr lang="en-US" dirty="0"/>
              <a:t>. </a:t>
            </a:r>
            <a:r>
              <a:rPr lang="en-US" dirty="0">
                <a:solidFill>
                  <a:srgbClr val="00B050"/>
                </a:solidFill>
              </a:rPr>
              <a:t>Lúc lệnh vào case 4 : thì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exit sẽ thành false </a:t>
            </a:r>
            <a:r>
              <a:rPr lang="en-US" dirty="0">
                <a:solidFill>
                  <a:srgbClr val="00B050"/>
                </a:solidFill>
              </a:rPr>
              <a:t>kết thúc trò chơi.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	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38056" y="938570"/>
            <a:ext cx="1845377" cy="530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Blip>
                <a:blip r:embed="rId1"/>
              </a:buBlip>
            </a:pP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Ý tưởng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092" y="5339897"/>
            <a:ext cx="2645523" cy="115831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89" y="1556978"/>
            <a:ext cx="3144287" cy="45771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0.07616 L 0.00209 -0.293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85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00364 0.25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1" grpId="0" animBg="1"/>
      <p:bldP spid="12" grpId="0"/>
      <p:bldP spid="13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4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Nguồn Tham Khảo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53949" y="1566952"/>
            <a:ext cx="8076535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Dùng để di chuyển tới địa điểm</a:t>
            </a:r>
            <a:endParaRPr lang="en-US" dirty="0"/>
          </a:p>
          <a:p>
            <a:r>
              <a:rPr lang="en-US" u="sng" dirty="0">
                <a:hlinkClick r:id="rId1"/>
              </a:rPr>
              <a:t>https://www.youtube.com/watch?v=HnFD6D_2cGw&amp;t=296s</a:t>
            </a:r>
            <a:endParaRPr lang="en-US" dirty="0"/>
          </a:p>
          <a:p>
            <a:r>
              <a:rPr lang="en-US" dirty="0"/>
              <a:t>Sự kiện bắt phím</a:t>
            </a:r>
            <a:endParaRPr lang="en-US" dirty="0"/>
          </a:p>
          <a:p>
            <a:r>
              <a:rPr lang="en-US" u="sng" dirty="0">
                <a:hlinkClick r:id="rId2"/>
              </a:rPr>
              <a:t>https://nguyenvanhieu.vn/bat-su-kien-ban-phim-trong-c-cpp/</a:t>
            </a:r>
            <a:endParaRPr lang="en-US" dirty="0"/>
          </a:p>
          <a:p>
            <a:r>
              <a:rPr lang="en-US" dirty="0"/>
              <a:t>Ghi file txt</a:t>
            </a:r>
            <a:endParaRPr lang="en-US" dirty="0"/>
          </a:p>
          <a:p>
            <a:r>
              <a:rPr lang="en-US" u="sng" dirty="0">
                <a:hlinkClick r:id="rId3"/>
              </a:rPr>
              <a:t>https://www.youtube.com/watch?v=1opeEb41-Cc</a:t>
            </a:r>
            <a:endParaRPr lang="en-US" dirty="0"/>
          </a:p>
          <a:p>
            <a:r>
              <a:rPr lang="en-US" dirty="0"/>
              <a:t>Game maze</a:t>
            </a:r>
            <a:endParaRPr lang="en-US" dirty="0"/>
          </a:p>
          <a:p>
            <a:r>
              <a:rPr lang="en-US" u="sng" dirty="0">
                <a:hlinkClick r:id="rId4"/>
              </a:rPr>
              <a:t>https://www.youtube.com/watch?v=i8STve3cJ3E</a:t>
            </a:r>
            <a:endParaRPr lang="en-US" dirty="0"/>
          </a:p>
          <a:p>
            <a:r>
              <a:rPr lang="en-US" dirty="0"/>
              <a:t>Bắt đầu làm trên nền consle</a:t>
            </a:r>
            <a:endParaRPr lang="en-US" dirty="0"/>
          </a:p>
          <a:p>
            <a:r>
              <a:rPr lang="en-US" u="sng" dirty="0">
                <a:hlinkClick r:id="rId5"/>
              </a:rPr>
              <a:t>https://www.youtube.com/watch?v=JaozfQHI8j4</a:t>
            </a:r>
            <a:endParaRPr lang="en-US" dirty="0"/>
          </a:p>
          <a:p>
            <a:r>
              <a:rPr lang="en-US" dirty="0"/>
              <a:t>Đọc file</a:t>
            </a:r>
            <a:endParaRPr lang="en-US" dirty="0"/>
          </a:p>
          <a:p>
            <a:r>
              <a:rPr lang="en-US" u="sng" dirty="0">
                <a:hlinkClick r:id="rId6"/>
              </a:rPr>
              <a:t>https://daynhauhoc.com/t/tong-hop-doc-file-bang-c-va-c/3391/2</a:t>
            </a:r>
            <a:endParaRPr lang="en-US" dirty="0"/>
          </a:p>
          <a:p>
            <a:r>
              <a:rPr lang="en-US" sz="2000" dirty="0">
                <a:solidFill>
                  <a:srgbClr val="00B050"/>
                </a:solidFill>
              </a:rPr>
              <a:t>	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0.07616 L 0.00209 -0.293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3D Model 4" descr="Thank You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890" y="2074231"/>
            <a:ext cx="9059733" cy="31725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00">
                                          <p:val>
                                            <p:fltVal val="-0.0012"/>
                                          </p:val>
                                        </p:tav>
                                        <p:tav tm="2300">
                                          <p:val>
                                            <p:fltVal val="-0.0098"/>
                                          </p:val>
                                        </p:tav>
                                        <p:tav tm="3400">
                                          <p:val>
                                            <p:fltVal val="-0.033"/>
                                          </p:val>
                                        </p:tav>
                                        <p:tav tm="4500">
                                          <p:val>
                                            <p:fltVal val="-0.0789"/>
                                          </p:val>
                                        </p:tav>
                                        <p:tav tm="5600">
                                          <p:val>
                                            <p:fltVal val="-0.1548"/>
                                          </p:val>
                                        </p:tav>
                                        <p:tav tm="6700">
                                          <p:val>
                                            <p:fltVal val="-0.267"/>
                                          </p:val>
                                        </p:tav>
                                        <p:tav tm="7900">
                                          <p:val>
                                            <p:fltVal val="-0.4235"/>
                                          </p:val>
                                        </p:tav>
                                        <p:tav tm="9000">
                                          <p:val>
                                            <p:fltVal val="-0.6337"/>
                                          </p:val>
                                        </p:tav>
                                        <p:tav tm="10100">
                                          <p:val>
                                            <p:fltVal val="-0.9013"/>
                                          </p:val>
                                        </p:tav>
                                        <p:tav tm="11200">
                                          <p:val>
                                            <p:fltVal val="-1.2353"/>
                                          </p:val>
                                        </p:tav>
                                        <p:tav tm="12400">
                                          <p:val>
                                            <p:fltVal val="-1.647"/>
                                          </p:val>
                                        </p:tav>
                                        <p:tav tm="13500">
                                          <p:val>
                                            <p:fltVal val="-2.0869"/>
                                          </p:val>
                                        </p:tav>
                                        <p:tav tm="14600">
                                          <p:val>
                                            <p:fltVal val="-2.4538"/>
                                          </p:val>
                                        </p:tav>
                                        <p:tav tm="15700">
                                          <p:val>
                                            <p:fltVal val="-2.7534"/>
                                          </p:val>
                                        </p:tav>
                                        <p:tav tm="16900">
                                          <p:val>
                                            <p:fltVal val="-2.9876"/>
                                          </p:val>
                                        </p:tav>
                                        <p:tav tm="1800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00">
                                          <p:val>
                                            <p:fltVal val="-3.3906"/>
                                          </p:val>
                                        </p:tav>
                                        <p:tav tm="21300">
                                          <p:val>
                                            <p:fltVal val="-3.4488"/>
                                          </p:val>
                                        </p:tav>
                                        <p:tav tm="2250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00">
                                          <p:val>
                                            <p:fltVal val="-3.4998"/>
                                          </p:val>
                                        </p:tav>
                                        <p:tav tm="25800">
                                          <p:val>
                                            <p:fltVal val="-3.0301"/>
                                          </p:val>
                                        </p:tav>
                                        <p:tav tm="27000">
                                          <p:val>
                                            <p:fltVal val="-0.9661"/>
                                          </p:val>
                                        </p:tav>
                                        <p:tav tm="28100">
                                          <p:val>
                                            <p:fltVal val="2.1525"/>
                                          </p:val>
                                        </p:tav>
                                        <p:tav tm="29200">
                                          <p:val>
                                            <p:fltVal val="6.1215"/>
                                          </p:val>
                                        </p:tav>
                                        <p:tav tm="30300">
                                          <p:val>
                                            <p:fltVal val="10.8322"/>
                                          </p:val>
                                        </p:tav>
                                        <p:tav tm="31500">
                                          <p:val>
                                            <p:fltVal val="16.2132"/>
                                          </p:val>
                                        </p:tav>
                                        <p:tav tm="32600">
                                          <p:val>
                                            <p:fltVal val="22.2128"/>
                                          </p:val>
                                        </p:tav>
                                        <p:tav tm="33700">
                                          <p:val>
                                            <p:fltVal val="28.7297"/>
                                          </p:val>
                                        </p:tav>
                                        <p:tav tm="34800">
                                          <p:val>
                                            <p:fltVal val="35.8493"/>
                                          </p:val>
                                        </p:tav>
                                        <p:tav tm="36000">
                                          <p:val>
                                            <p:fltVal val="43.4888"/>
                                          </p:val>
                                        </p:tav>
                                        <p:tav tm="3710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00">
                                          <p:val>
                                            <p:fltVal val="69.3155"/>
                                          </p:val>
                                        </p:tav>
                                        <p:tav tm="40500">
                                          <p:val>
                                            <p:fltVal val="78.8364"/>
                                          </p:val>
                                        </p:tav>
                                        <p:tav tm="4160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00">
                                          <p:val>
                                            <p:fltVal val="109.8461"/>
                                          </p:val>
                                        </p:tav>
                                        <p:tav tm="44900">
                                          <p:val>
                                            <p:fltVal val="121.0232"/>
                                          </p:val>
                                        </p:tav>
                                        <p:tav tm="46100">
                                          <p:val>
                                            <p:fltVal val="132.5899"/>
                                          </p:val>
                                        </p:tav>
                                        <p:tav tm="47200">
                                          <p:val>
                                            <p:fltVal val="144.5376"/>
                                          </p:val>
                                        </p:tav>
                                        <p:tav tm="4830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00">
                                          <p:val>
                                            <p:fltVal val="169.43021"/>
                                          </p:val>
                                        </p:tav>
                                        <p:tav tm="50600">
                                          <p:val>
                                            <p:fltVal val="182.34309"/>
                                          </p:val>
                                        </p:tav>
                                        <p:tav tm="51700">
                                          <p:val>
                                            <p:fltVal val="195.1411"/>
                                          </p:val>
                                        </p:tav>
                                        <p:tav tm="52800">
                                          <p:val>
                                            <p:fltVal val="207.6945"/>
                                          </p:val>
                                        </p:tav>
                                        <p:tav tm="53900">
                                          <p:val>
                                            <p:fltVal val="219.77251"/>
                                          </p:val>
                                        </p:tav>
                                        <p:tav tm="55100">
                                          <p:val>
                                            <p:fltVal val="231.4814"/>
                                          </p:val>
                                        </p:tav>
                                        <p:tav tm="5620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0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00">
                                          <p:val>
                                            <p:fltVal val="274.63501"/>
                                          </p:val>
                                        </p:tav>
                                        <p:tav tm="6070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0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00">
                                          <p:val>
                                            <p:fltVal val="310.96921"/>
                                          </p:val>
                                        </p:tav>
                                        <p:tav tm="65200">
                                          <p:val>
                                            <p:fltVal val="318.88379"/>
                                          </p:val>
                                        </p:tav>
                                        <p:tav tm="6630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0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00">
                                          <p:val>
                                            <p:fltVal val="339.6712"/>
                                          </p:val>
                                        </p:tav>
                                        <p:tav tm="69700">
                                          <p:val>
                                            <p:fltVal val="345.43851"/>
                                          </p:val>
                                        </p:tav>
                                        <p:tav tm="7080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0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00">
                                          <p:val>
                                            <p:fltVal val="358.80179"/>
                                          </p:val>
                                        </p:tav>
                                        <p:tav tm="74200">
                                          <p:val>
                                            <p:fltVal val="361.63531"/>
                                          </p:val>
                                        </p:tav>
                                        <p:tav tm="7530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0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00">
                                          <p:val>
                                            <p:fltVal val="363.38339"/>
                                          </p:val>
                                        </p:tav>
                                        <p:tav tm="7980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00">
                                          <p:val>
                                            <p:fltVal val="362.4227"/>
                                          </p:val>
                                        </p:tav>
                                        <p:tav tm="83100">
                                          <p:val>
                                            <p:fltVal val="361.7569"/>
                                          </p:val>
                                        </p:tav>
                                        <p:tav tm="84300">
                                          <p:val>
                                            <p:fltVal val="361.0874"/>
                                          </p:val>
                                        </p:tav>
                                        <p:tav tm="85400">
                                          <p:val>
                                            <p:fltVal val="360.6105"/>
                                          </p:val>
                                        </p:tav>
                                        <p:tav tm="8650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00">
                                          <p:val>
                                            <p:fltVal val="360.1188"/>
                                          </p:val>
                                        </p:tav>
                                        <p:tav tm="88800">
                                          <p:val>
                                            <p:fltVal val="360.03021"/>
                                          </p:val>
                                        </p:tav>
                                        <p:tav tm="8990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00">
                                          <p:val>
                                            <p:fltVal val="360"/>
                                          </p:val>
                                        </p:tav>
                                        <p:tav tm="92100">
                                          <p:val>
                                            <p:fltVal val="360"/>
                                          </p:val>
                                        </p:tav>
                                        <p:tav tm="93300">
                                          <p:val>
                                            <p:fltVal val="360"/>
                                          </p:val>
                                        </p:tav>
                                        <p:tav tm="94400">
                                          <p:val>
                                            <p:fltVal val="360"/>
                                          </p:val>
                                        </p:tav>
                                        <p:tav tm="95500">
                                          <p:val>
                                            <p:fltVal val="360"/>
                                          </p:val>
                                        </p:tav>
                                        <p:tav tm="96600">
                                          <p:val>
                                            <p:fltVal val="360"/>
                                          </p:val>
                                        </p:tav>
                                        <p:tav tm="97800">
                                          <p:val>
                                            <p:fltVal val="360"/>
                                          </p:val>
                                        </p:tav>
                                        <p:tav tm="9890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00">
                                          <p:val>
                                            <p:fltVal val="0"/>
                                          </p:val>
                                        </p:tav>
                                        <p:tav tm="2300">
                                          <p:val>
                                            <p:fltVal val="-10E-5"/>
                                          </p:val>
                                        </p:tav>
                                        <p:tav tm="3400">
                                          <p:val>
                                            <p:fltVal val="-0.0004"/>
                                          </p:val>
                                        </p:tav>
                                        <p:tav tm="4500">
                                          <p:val>
                                            <p:fltVal val="-0.0011"/>
                                          </p:val>
                                        </p:tav>
                                        <p:tav tm="5600">
                                          <p:val>
                                            <p:fltVal val="-0.0021"/>
                                          </p:val>
                                        </p:tav>
                                        <p:tav tm="6700">
                                          <p:val>
                                            <p:fltVal val="-0.0037"/>
                                          </p:val>
                                        </p:tav>
                                        <p:tav tm="7900">
                                          <p:val>
                                            <p:fltVal val="-0.0059"/>
                                          </p:val>
                                        </p:tav>
                                        <p:tav tm="9000">
                                          <p:val>
                                            <p:fltVal val="-0.0088"/>
                                          </p:val>
                                        </p:tav>
                                        <p:tav tm="10100">
                                          <p:val>
                                            <p:fltVal val="-0.0125"/>
                                          </p:val>
                                        </p:tav>
                                        <p:tav tm="11200">
                                          <p:val>
                                            <p:fltVal val="-0.0162"/>
                                          </p:val>
                                        </p:tav>
                                        <p:tav tm="12400">
                                          <p:val>
                                            <p:fltVal val="-0.0191"/>
                                          </p:val>
                                        </p:tav>
                                        <p:tav tm="13500">
                                          <p:val>
                                            <p:fltVal val="-0.0213"/>
                                          </p:val>
                                        </p:tav>
                                        <p:tav tm="14600">
                                          <p:val>
                                            <p:fltVal val="-0.0228"/>
                                          </p:val>
                                        </p:tav>
                                        <p:tav tm="15700">
                                          <p:val>
                                            <p:fltVal val="-0.0239"/>
                                          </p:val>
                                        </p:tav>
                                        <p:tav tm="16900">
                                          <p:val>
                                            <p:fltVal val="-0.0245"/>
                                          </p:val>
                                        </p:tav>
                                        <p:tav tm="1800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00">
                                          <p:val>
                                            <p:fltVal val="-0.0249"/>
                                          </p:val>
                                        </p:tav>
                                        <p:tav tm="21300">
                                          <p:val>
                                            <p:fltVal val="-0.0248"/>
                                          </p:val>
                                        </p:tav>
                                        <p:tav tm="2250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00">
                                          <p:val>
                                            <p:fltVal val="-0.0179"/>
                                          </p:val>
                                        </p:tav>
                                        <p:tav tm="25800">
                                          <p:val>
                                            <p:fltVal val="-0.0113"/>
                                          </p:val>
                                        </p:tav>
                                        <p:tav tm="27000">
                                          <p:val>
                                            <p:fltVal val="-0.0013"/>
                                          </p:val>
                                        </p:tav>
                                        <p:tav tm="28100">
                                          <p:val>
                                            <p:fltVal val="0.0124"/>
                                          </p:val>
                                        </p:tav>
                                        <p:tav tm="29200">
                                          <p:val>
                                            <p:fltVal val="0.0309"/>
                                          </p:val>
                                        </p:tav>
                                        <p:tav tm="30300">
                                          <p:val>
                                            <p:fltVal val="0.0546"/>
                                          </p:val>
                                        </p:tav>
                                        <p:tav tm="31500">
                                          <p:val>
                                            <p:fltVal val="0.0842"/>
                                          </p:val>
                                        </p:tav>
                                        <p:tav tm="32600">
                                          <p:val>
                                            <p:fltVal val="0.1204"/>
                                          </p:val>
                                        </p:tav>
                                        <p:tav tm="33700">
                                          <p:val>
                                            <p:fltVal val="0.1634"/>
                                          </p:val>
                                        </p:tav>
                                        <p:tav tm="34800">
                                          <p:val>
                                            <p:fltVal val="0.2145"/>
                                          </p:val>
                                        </p:tav>
                                        <p:tav tm="36000">
                                          <p:val>
                                            <p:fltVal val="0.2711"/>
                                          </p:val>
                                        </p:tav>
                                        <p:tav tm="3710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00">
                                          <p:val>
                                            <p:fltVal val="0.3973"/>
                                          </p:val>
                                        </p:tav>
                                        <p:tav tm="40500">
                                          <p:val>
                                            <p:fltVal val="0.4256"/>
                                          </p:val>
                                        </p:tav>
                                        <p:tav tm="4160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00">
                                          <p:val>
                                            <p:fltVal val="0.4786"/>
                                          </p:val>
                                        </p:tav>
                                        <p:tav tm="44900">
                                          <p:val>
                                            <p:fltVal val="0.4878"/>
                                          </p:val>
                                        </p:tav>
                                        <p:tav tm="46100">
                                          <p:val>
                                            <p:fltVal val="0.4939"/>
                                          </p:val>
                                        </p:tav>
                                        <p:tav tm="47200">
                                          <p:val>
                                            <p:fltVal val="0.4975"/>
                                          </p:val>
                                        </p:tav>
                                        <p:tav tm="48300">
                                          <p:val>
                                            <p:fltVal val="0.4993"/>
                                          </p:val>
                                        </p:tav>
                                        <p:tav tm="49400">
                                          <p:val>
                                            <p:fltVal val="0.4999"/>
                                          </p:val>
                                        </p:tav>
                                        <p:tav tm="50600">
                                          <p:val>
                                            <p:fltVal val="0.4999"/>
                                          </p:val>
                                        </p:tav>
                                        <p:tav tm="51700">
                                          <p:val>
                                            <p:fltVal val="0.4998"/>
                                          </p:val>
                                        </p:tav>
                                        <p:tav tm="52800">
                                          <p:val>
                                            <p:fltVal val="0.4988"/>
                                          </p:val>
                                        </p:tav>
                                        <p:tav tm="53900">
                                          <p:val>
                                            <p:fltVal val="0.4965"/>
                                          </p:val>
                                        </p:tav>
                                        <p:tav tm="55100">
                                          <p:val>
                                            <p:fltVal val="0.4921"/>
                                          </p:val>
                                        </p:tav>
                                        <p:tav tm="5620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00">
                                          <p:val>
                                            <p:fltVal val="0.4603"/>
                                          </p:val>
                                        </p:tav>
                                        <p:tav tm="59500">
                                          <p:val>
                                            <p:fltVal val="0.4411"/>
                                          </p:val>
                                        </p:tav>
                                        <p:tav tm="6070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00">
                                          <p:val>
                                            <p:fltVal val="0.3499"/>
                                          </p:val>
                                        </p:tav>
                                        <p:tav tm="64000">
                                          <p:val>
                                            <p:fltVal val="0.306"/>
                                          </p:val>
                                        </p:tav>
                                        <p:tav tm="65200">
                                          <p:val>
                                            <p:fltVal val="0.2544"/>
                                          </p:val>
                                        </p:tav>
                                        <p:tav tm="66300">
                                          <p:val>
                                            <p:fltVal val="0.1981"/>
                                          </p:val>
                                        </p:tav>
                                        <p:tav tm="67400">
                                          <p:val>
                                            <p:fltVal val="0.1498"/>
                                          </p:val>
                                        </p:tav>
                                        <p:tav tm="68500">
                                          <p:val>
                                            <p:fltVal val="0.1087"/>
                                          </p:val>
                                        </p:tav>
                                        <p:tav tm="69700">
                                          <p:val>
                                            <p:fltVal val="0.0748"/>
                                          </p:val>
                                        </p:tav>
                                        <p:tav tm="70800">
                                          <p:val>
                                            <p:fltVal val="0.0473"/>
                                          </p:val>
                                        </p:tav>
                                        <p:tav tm="71900">
                                          <p:val>
                                            <p:fltVal val="0.0251"/>
                                          </p:val>
                                        </p:tav>
                                        <p:tav tm="73000">
                                          <p:val>
                                            <p:fltVal val="0.0082"/>
                                          </p:val>
                                        </p:tav>
                                        <p:tav tm="74200">
                                          <p:val>
                                            <p:fltVal val="-0.0044"/>
                                          </p:val>
                                        </p:tav>
                                        <p:tav tm="7530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00">
                                          <p:val>
                                            <p:fltVal val="-0.0227"/>
                                          </p:val>
                                        </p:tav>
                                        <p:tav tm="78600">
                                          <p:val>
                                            <p:fltVal val="-0.0244"/>
                                          </p:val>
                                        </p:tav>
                                        <p:tav tm="7980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00">
                                          <p:val>
                                            <p:fltVal val="-0.0244"/>
                                          </p:val>
                                        </p:tav>
                                        <p:tav tm="83100">
                                          <p:val>
                                            <p:fltVal val="-0.0219"/>
                                          </p:val>
                                        </p:tav>
                                        <p:tav tm="84300">
                                          <p:val>
                                            <p:fltVal val="-0.0156"/>
                                          </p:val>
                                        </p:tav>
                                        <p:tav tm="85400">
                                          <p:val>
                                            <p:fltVal val="-0.0039"/>
                                          </p:val>
                                        </p:tav>
                                        <p:tav tm="86500">
                                          <p:val>
                                            <p:fltVal val="0.0104"/>
                                          </p:val>
                                        </p:tav>
                                        <p:tav tm="87600">
                                          <p:val>
                                            <p:fltVal val="0.0192"/>
                                          </p:val>
                                        </p:tav>
                                        <p:tav tm="88800">
                                          <p:val>
                                            <p:fltVal val="0.0235"/>
                                          </p:val>
                                        </p:tav>
                                        <p:tav tm="89900">
                                          <p:val>
                                            <p:fltVal val="0.0248"/>
                                          </p:val>
                                        </p:tav>
                                        <p:tav tm="91000">
                                          <p:val>
                                            <p:fltVal val="0.0249"/>
                                          </p:val>
                                        </p:tav>
                                        <p:tav tm="92100">
                                          <p:val>
                                            <p:fltVal val="0.0247"/>
                                          </p:val>
                                        </p:tav>
                                        <p:tav tm="93300">
                                          <p:val>
                                            <p:fltVal val="0.0234"/>
                                          </p:val>
                                        </p:tav>
                                        <p:tav tm="94400">
                                          <p:val>
                                            <p:fltVal val="0.0202"/>
                                          </p:val>
                                        </p:tav>
                                        <p:tav tm="95500">
                                          <p:val>
                                            <p:fltVal val="0.0143"/>
                                          </p:val>
                                        </p:tav>
                                        <p:tav tm="96600">
                                          <p:val>
                                            <p:fltVal val="0.0071"/>
                                          </p:val>
                                        </p:tav>
                                        <p:tav tm="97800">
                                          <p:val>
                                            <p:fltVal val="0.0027"/>
                                          </p:val>
                                        </p:tav>
                                        <p:tav tm="9890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00">
                                          <p:val>
                                            <p:fltVal val="1"/>
                                          </p:val>
                                        </p:tav>
                                        <p:tav tm="2300">
                                          <p:val>
                                            <p:fltVal val="1.0002"/>
                                          </p:val>
                                        </p:tav>
                                        <p:tav tm="3400">
                                          <p:val>
                                            <p:fltVal val="1.0009"/>
                                          </p:val>
                                        </p:tav>
                                        <p:tav tm="4500">
                                          <p:val>
                                            <p:fltVal val="1.0023"/>
                                          </p:val>
                                        </p:tav>
                                        <p:tav tm="5600">
                                          <p:val>
                                            <p:fltVal val="1.0046"/>
                                          </p:val>
                                        </p:tav>
                                        <p:tav tm="6700">
                                          <p:val>
                                            <p:fltVal val="1.008"/>
                                          </p:val>
                                        </p:tav>
                                        <p:tav tm="7900">
                                          <p:val>
                                            <p:fltVal val="1.0127"/>
                                          </p:val>
                                        </p:tav>
                                        <p:tav tm="9000">
                                          <p:val>
                                            <p:fltVal val="1.019"/>
                                          </p:val>
                                        </p:tav>
                                        <p:tav tm="10100">
                                          <p:val>
                                            <p:fltVal val="1.0271"/>
                                          </p:val>
                                        </p:tav>
                                        <p:tav tm="11200">
                                          <p:val>
                                            <p:fltVal val="1.0351"/>
                                          </p:val>
                                        </p:tav>
                                        <p:tav tm="12400">
                                          <p:val>
                                            <p:fltVal val="1.0414"/>
                                          </p:val>
                                        </p:tav>
                                        <p:tav tm="13500">
                                          <p:val>
                                            <p:fltVal val="1.046"/>
                                          </p:val>
                                        </p:tav>
                                        <p:tav tm="14600">
                                          <p:val>
                                            <p:fltVal val="1.0494"/>
                                          </p:val>
                                        </p:tav>
                                        <p:tav tm="15700">
                                          <p:val>
                                            <p:fltVal val="1.0516"/>
                                          </p:val>
                                        </p:tav>
                                        <p:tav tm="16900">
                                          <p:val>
                                            <p:fltVal val="1.053"/>
                                          </p:val>
                                        </p:tav>
                                        <p:tav tm="1800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00">
                                          <p:val>
                                            <p:fltVal val="1.054"/>
                                          </p:val>
                                        </p:tav>
                                        <p:tav tm="21300">
                                          <p:val>
                                            <p:fltVal val="1.0536"/>
                                          </p:val>
                                        </p:tav>
                                        <p:tav tm="2250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00">
                                          <p:val>
                                            <p:fltVal val="1.0344"/>
                                          </p:val>
                                        </p:tav>
                                        <p:tav tm="25800">
                                          <p:val>
                                            <p:fltVal val="1.0183"/>
                                          </p:val>
                                        </p:tav>
                                        <p:tav tm="27000">
                                          <p:val>
                                            <p:fltVal val="1.0076"/>
                                          </p:val>
                                        </p:tav>
                                        <p:tav tm="28100">
                                          <p:val>
                                            <p:fltVal val="1.0021"/>
                                          </p:val>
                                        </p:tav>
                                        <p:tav tm="29200">
                                          <p:val>
                                            <p:fltVal val="1.0002"/>
                                          </p:val>
                                        </p:tav>
                                        <p:tav tm="30300">
                                          <p:val>
                                            <p:fltVal val="1"/>
                                          </p:val>
                                        </p:tav>
                                        <p:tav tm="31500">
                                          <p:val>
                                            <p:fltVal val="1"/>
                                          </p:val>
                                        </p:tav>
                                        <p:tav tm="32600">
                                          <p:val>
                                            <p:fltVal val="1"/>
                                          </p:val>
                                        </p:tav>
                                        <p:tav tm="33700">
                                          <p:val>
                                            <p:fltVal val="1"/>
                                          </p:val>
                                        </p:tav>
                                        <p:tav tm="34800">
                                          <p:val>
                                            <p:fltVal val="1"/>
                                          </p:val>
                                        </p:tav>
                                        <p:tav tm="36000">
                                          <p:val>
                                            <p:fltVal val="1"/>
                                          </p:val>
                                        </p:tav>
                                        <p:tav tm="3710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00">
                                          <p:val>
                                            <p:fltVal val="1"/>
                                          </p:val>
                                        </p:tav>
                                        <p:tav tm="40500">
                                          <p:val>
                                            <p:fltVal val="1"/>
                                          </p:val>
                                        </p:tav>
                                        <p:tav tm="4160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00">
                                          <p:val>
                                            <p:fltVal val="1"/>
                                          </p:val>
                                        </p:tav>
                                        <p:tav tm="44900">
                                          <p:val>
                                            <p:fltVal val="1"/>
                                          </p:val>
                                        </p:tav>
                                        <p:tav tm="46100">
                                          <p:val>
                                            <p:fltVal val="1"/>
                                          </p:val>
                                        </p:tav>
                                        <p:tav tm="47200">
                                          <p:val>
                                            <p:fltVal val="1"/>
                                          </p:val>
                                        </p:tav>
                                        <p:tav tm="48300">
                                          <p:val>
                                            <p:fltVal val="1"/>
                                          </p:val>
                                        </p:tav>
                                        <p:tav tm="49400">
                                          <p:val>
                                            <p:fltVal val="1"/>
                                          </p:val>
                                        </p:tav>
                                        <p:tav tm="50600">
                                          <p:val>
                                            <p:fltVal val="1"/>
                                          </p:val>
                                        </p:tav>
                                        <p:tav tm="51700">
                                          <p:val>
                                            <p:fltVal val="1"/>
                                          </p:val>
                                        </p:tav>
                                        <p:tav tm="52800">
                                          <p:val>
                                            <p:fltVal val="1"/>
                                          </p:val>
                                        </p:tav>
                                        <p:tav tm="53900">
                                          <p:val>
                                            <p:fltVal val="1"/>
                                          </p:val>
                                        </p:tav>
                                        <p:tav tm="55100">
                                          <p:val>
                                            <p:fltVal val="1"/>
                                          </p:val>
                                        </p:tav>
                                        <p:tav tm="5620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00">
                                          <p:val>
                                            <p:fltVal val="1"/>
                                          </p:val>
                                        </p:tav>
                                        <p:tav tm="59500">
                                          <p:val>
                                            <p:fltVal val="1"/>
                                          </p:val>
                                        </p:tav>
                                        <p:tav tm="6070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00">
                                          <p:val>
                                            <p:fltVal val="1"/>
                                          </p:val>
                                        </p:tav>
                                        <p:tav tm="64000">
                                          <p:val>
                                            <p:fltVal val="1"/>
                                          </p:val>
                                        </p:tav>
                                        <p:tav tm="65200">
                                          <p:val>
                                            <p:fltVal val="1"/>
                                          </p:val>
                                        </p:tav>
                                        <p:tav tm="66300">
                                          <p:val>
                                            <p:fltVal val="1"/>
                                          </p:val>
                                        </p:tav>
                                        <p:tav tm="67400">
                                          <p:val>
                                            <p:fltVal val="1"/>
                                          </p:val>
                                        </p:tav>
                                        <p:tav tm="68500">
                                          <p:val>
                                            <p:fltVal val="1.0006"/>
                                          </p:val>
                                        </p:tav>
                                        <p:tav tm="69700">
                                          <p:val>
                                            <p:fltVal val="1.0024"/>
                                          </p:val>
                                        </p:tav>
                                        <p:tav tm="70800">
                                          <p:val>
                                            <p:fltVal val="1.006"/>
                                          </p:val>
                                        </p:tav>
                                        <p:tav tm="71900">
                                          <p:val>
                                            <p:fltVal val="1.0121"/>
                                          </p:val>
                                        </p:tav>
                                        <p:tav tm="73000">
                                          <p:val>
                                            <p:fltVal val="1.0213"/>
                                          </p:val>
                                        </p:tav>
                                        <p:tav tm="74200">
                                          <p:val>
                                            <p:fltVal val="1.0331"/>
                                          </p:val>
                                        </p:tav>
                                        <p:tav tm="7530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00">
                                          <p:val>
                                            <p:fltVal val="1.0516"/>
                                          </p:val>
                                        </p:tav>
                                        <p:tav tm="78600">
                                          <p:val>
                                            <p:fltVal val="1.0534"/>
                                          </p:val>
                                        </p:tav>
                                        <p:tav tm="7980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00">
                                          <p:val>
                                            <p:fltVal val="1.0534"/>
                                          </p:val>
                                        </p:tav>
                                        <p:tav tm="83100">
                                          <p:val>
                                            <p:fltVal val="1.0506"/>
                                          </p:val>
                                        </p:tav>
                                        <p:tav tm="84300">
                                          <p:val>
                                            <p:fltVal val="1.0439"/>
                                          </p:val>
                                        </p:tav>
                                        <p:tav tm="85400">
                                          <p:val>
                                            <p:fltVal val="1.0312"/>
                                          </p:val>
                                        </p:tav>
                                        <p:tav tm="86500">
                                          <p:val>
                                            <p:fltVal val="1.0156"/>
                                          </p:val>
                                        </p:tav>
                                        <p:tav tm="87600">
                                          <p:val>
                                            <p:fltVal val="1.0061"/>
                                          </p:val>
                                        </p:tav>
                                        <p:tav tm="88800">
                                          <p:val>
                                            <p:fltVal val="1.0015"/>
                                          </p:val>
                                        </p:tav>
                                        <p:tav tm="89900">
                                          <p:val>
                                            <p:fltVal val="1.0001"/>
                                          </p:val>
                                        </p:tav>
                                        <p:tav tm="91000">
                                          <p:val>
                                            <p:fltVal val="1"/>
                                          </p:val>
                                        </p:tav>
                                        <p:tav tm="92100">
                                          <p:val>
                                            <p:fltVal val="1"/>
                                          </p:val>
                                        </p:tav>
                                        <p:tav tm="93300">
                                          <p:val>
                                            <p:fltVal val="1"/>
                                          </p:val>
                                        </p:tav>
                                        <p:tav tm="94400">
                                          <p:val>
                                            <p:fltVal val="1"/>
                                          </p:val>
                                        </p:tav>
                                        <p:tav tm="95500">
                                          <p:val>
                                            <p:fltVal val="1"/>
                                          </p:val>
                                        </p:tav>
                                        <p:tav tm="96600">
                                          <p:val>
                                            <p:fltVal val="1"/>
                                          </p:val>
                                        </p:tav>
                                        <p:tav tm="97800">
                                          <p:val>
                                            <p:fltVal val="1"/>
                                          </p:val>
                                        </p:tav>
                                        <p:tav tm="9890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00">
                                          <p:val>
                                            <p:fltVal val="0.9999"/>
                                          </p:val>
                                        </p:tav>
                                        <p:tav tm="2300">
                                          <p:val>
                                            <p:fltVal val="0.9994"/>
                                          </p:val>
                                        </p:tav>
                                        <p:tav tm="3400">
                                          <p:val>
                                            <p:fltVal val="0.9981"/>
                                          </p:val>
                                        </p:tav>
                                        <p:tav tm="4500">
                                          <p:val>
                                            <p:fltVal val="0.9955"/>
                                          </p:val>
                                        </p:tav>
                                        <p:tav tm="5600">
                                          <p:val>
                                            <p:fltVal val="0.9913"/>
                                          </p:val>
                                        </p:tav>
                                        <p:tav tm="6700">
                                          <p:val>
                                            <p:fltVal val="0.985"/>
                                          </p:val>
                                        </p:tav>
                                        <p:tav tm="7900">
                                          <p:val>
                                            <p:fltVal val="0.9763"/>
                                          </p:val>
                                        </p:tav>
                                        <p:tav tm="9000">
                                          <p:val>
                                            <p:fltVal val="0.9646"/>
                                          </p:val>
                                        </p:tav>
                                        <p:tav tm="10100">
                                          <p:val>
                                            <p:fltVal val="0.9497"/>
                                          </p:val>
                                        </p:tav>
                                        <p:tav tm="11200">
                                          <p:val>
                                            <p:fltVal val="0.9348"/>
                                          </p:val>
                                        </p:tav>
                                        <p:tav tm="12400">
                                          <p:val>
                                            <p:fltVal val="0.9232"/>
                                          </p:val>
                                        </p:tav>
                                        <p:tav tm="13500">
                                          <p:val>
                                            <p:fltVal val="0.9146"/>
                                          </p:val>
                                        </p:tav>
                                        <p:tav tm="14600">
                                          <p:val>
                                            <p:fltVal val="0.9084"/>
                                          </p:val>
                                        </p:tav>
                                        <p:tav tm="15700">
                                          <p:val>
                                            <p:fltVal val="0.9042"/>
                                          </p:val>
                                        </p:tav>
                                        <p:tav tm="16900">
                                          <p:val>
                                            <p:fltVal val="0.9017"/>
                                          </p:val>
                                        </p:tav>
                                        <p:tav tm="1800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00">
                                          <p:val>
                                            <p:fltVal val="0.8999"/>
                                          </p:val>
                                        </p:tav>
                                        <p:tav tm="21300">
                                          <p:val>
                                            <p:fltVal val="0.9006"/>
                                          </p:val>
                                        </p:tav>
                                        <p:tav tm="2250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00">
                                          <p:val>
                                            <p:fltVal val="0.9362"/>
                                          </p:val>
                                        </p:tav>
                                        <p:tav tm="25800">
                                          <p:val>
                                            <p:fltVal val="0.9659"/>
                                          </p:val>
                                        </p:tav>
                                        <p:tav tm="27000">
                                          <p:val>
                                            <p:fltVal val="0.9858"/>
                                          </p:val>
                                        </p:tav>
                                        <p:tav tm="28100">
                                          <p:val>
                                            <p:fltVal val="0.9959"/>
                                          </p:val>
                                        </p:tav>
                                        <p:tav tm="29200">
                                          <p:val>
                                            <p:fltVal val="0.9995"/>
                                          </p:val>
                                        </p:tav>
                                        <p:tav tm="30300">
                                          <p:val>
                                            <p:fltVal val="1"/>
                                          </p:val>
                                        </p:tav>
                                        <p:tav tm="31500">
                                          <p:val>
                                            <p:fltVal val="1"/>
                                          </p:val>
                                        </p:tav>
                                        <p:tav tm="32600">
                                          <p:val>
                                            <p:fltVal val="1"/>
                                          </p:val>
                                        </p:tav>
                                        <p:tav tm="33700">
                                          <p:val>
                                            <p:fltVal val="1"/>
                                          </p:val>
                                        </p:tav>
                                        <p:tav tm="34800">
                                          <p:val>
                                            <p:fltVal val="1"/>
                                          </p:val>
                                        </p:tav>
                                        <p:tav tm="36000">
                                          <p:val>
                                            <p:fltVal val="1"/>
                                          </p:val>
                                        </p:tav>
                                        <p:tav tm="3710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00">
                                          <p:val>
                                            <p:fltVal val="1"/>
                                          </p:val>
                                        </p:tav>
                                        <p:tav tm="40500">
                                          <p:val>
                                            <p:fltVal val="1"/>
                                          </p:val>
                                        </p:tav>
                                        <p:tav tm="4160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00">
                                          <p:val>
                                            <p:fltVal val="1"/>
                                          </p:val>
                                        </p:tav>
                                        <p:tav tm="44900">
                                          <p:val>
                                            <p:fltVal val="1"/>
                                          </p:val>
                                        </p:tav>
                                        <p:tav tm="46100">
                                          <p:val>
                                            <p:fltVal val="1"/>
                                          </p:val>
                                        </p:tav>
                                        <p:tav tm="47200">
                                          <p:val>
                                            <p:fltVal val="1"/>
                                          </p:val>
                                        </p:tav>
                                        <p:tav tm="48300">
                                          <p:val>
                                            <p:fltVal val="1"/>
                                          </p:val>
                                        </p:tav>
                                        <p:tav tm="49400">
                                          <p:val>
                                            <p:fltVal val="1"/>
                                          </p:val>
                                        </p:tav>
                                        <p:tav tm="50600">
                                          <p:val>
                                            <p:fltVal val="1"/>
                                          </p:val>
                                        </p:tav>
                                        <p:tav tm="51700">
                                          <p:val>
                                            <p:fltVal val="1"/>
                                          </p:val>
                                        </p:tav>
                                        <p:tav tm="52800">
                                          <p:val>
                                            <p:fltVal val="1"/>
                                          </p:val>
                                        </p:tav>
                                        <p:tav tm="53900">
                                          <p:val>
                                            <p:fltVal val="1"/>
                                          </p:val>
                                        </p:tav>
                                        <p:tav tm="55100">
                                          <p:val>
                                            <p:fltVal val="1"/>
                                          </p:val>
                                        </p:tav>
                                        <p:tav tm="5620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00">
                                          <p:val>
                                            <p:fltVal val="1"/>
                                          </p:val>
                                        </p:tav>
                                        <p:tav tm="59500">
                                          <p:val>
                                            <p:fltVal val="1"/>
                                          </p:val>
                                        </p:tav>
                                        <p:tav tm="6070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00">
                                          <p:val>
                                            <p:fltVal val="1"/>
                                          </p:val>
                                        </p:tav>
                                        <p:tav tm="64000">
                                          <p:val>
                                            <p:fltVal val="1"/>
                                          </p:val>
                                        </p:tav>
                                        <p:tav tm="65200">
                                          <p:val>
                                            <p:fltVal val="1"/>
                                          </p:val>
                                        </p:tav>
                                        <p:tav tm="66300">
                                          <p:val>
                                            <p:fltVal val="1"/>
                                          </p:val>
                                        </p:tav>
                                        <p:tav tm="67400">
                                          <p:val>
                                            <p:fltVal val="0.9998"/>
                                          </p:val>
                                        </p:tav>
                                        <p:tav tm="68500">
                                          <p:val>
                                            <p:fltVal val="0.9987"/>
                                          </p:val>
                                        </p:tav>
                                        <p:tav tm="69700">
                                          <p:val>
                                            <p:fltVal val="0.9955"/>
                                          </p:val>
                                        </p:tav>
                                        <p:tav tm="70800">
                                          <p:val>
                                            <p:fltVal val="0.9888"/>
                                          </p:val>
                                        </p:tav>
                                        <p:tav tm="71900">
                                          <p:val>
                                            <p:fltVal val="0.9775"/>
                                          </p:val>
                                        </p:tav>
                                        <p:tav tm="73000">
                                          <p:val>
                                            <p:fltVal val="0.9605"/>
                                          </p:val>
                                        </p:tav>
                                        <p:tav tm="74200">
                                          <p:val>
                                            <p:fltVal val="0.9385"/>
                                          </p:val>
                                        </p:tav>
                                        <p:tav tm="7530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00">
                                          <p:val>
                                            <p:fltVal val="0.9042"/>
                                          </p:val>
                                        </p:tav>
                                        <p:tav tm="78600">
                                          <p:val>
                                            <p:fltVal val="0.901"/>
                                          </p:val>
                                        </p:tav>
                                        <p:tav tm="7980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00">
                                          <p:val>
                                            <p:fltVal val="0.901"/>
                                          </p:val>
                                        </p:tav>
                                        <p:tav tm="83100">
                                          <p:val>
                                            <p:fltVal val="0.9061"/>
                                          </p:val>
                                        </p:tav>
                                        <p:tav tm="84300">
                                          <p:val>
                                            <p:fltVal val="0.9186"/>
                                          </p:val>
                                        </p:tav>
                                        <p:tav tm="85400">
                                          <p:val>
                                            <p:fltVal val="0.942"/>
                                          </p:val>
                                        </p:tav>
                                        <p:tav tm="86500">
                                          <p:val>
                                            <p:fltVal val="0.9709"/>
                                          </p:val>
                                        </p:tav>
                                        <p:tav tm="87600">
                                          <p:val>
                                            <p:fltVal val="0.9885"/>
                                          </p:val>
                                        </p:tav>
                                        <p:tav tm="88800">
                                          <p:val>
                                            <p:fltVal val="0.997"/>
                                          </p:val>
                                        </p:tav>
                                        <p:tav tm="89900">
                                          <p:val>
                                            <p:fltVal val="0.9997"/>
                                          </p:val>
                                        </p:tav>
                                        <p:tav tm="91000">
                                          <p:val>
                                            <p:fltVal val="1"/>
                                          </p:val>
                                        </p:tav>
                                        <p:tav tm="92100">
                                          <p:val>
                                            <p:fltVal val="1"/>
                                          </p:val>
                                        </p:tav>
                                        <p:tav tm="93300">
                                          <p:val>
                                            <p:fltVal val="1"/>
                                          </p:val>
                                        </p:tav>
                                        <p:tav tm="94400">
                                          <p:val>
                                            <p:fltVal val="1"/>
                                          </p:val>
                                        </p:tav>
                                        <p:tav tm="95500">
                                          <p:val>
                                            <p:fltVal val="1"/>
                                          </p:val>
                                        </p:tav>
                                        <p:tav tm="96600">
                                          <p:val>
                                            <p:fltVal val="1"/>
                                          </p:val>
                                        </p:tav>
                                        <p:tav tm="97800">
                                          <p:val>
                                            <p:fltVal val="1"/>
                                          </p:val>
                                        </p:tav>
                                        <p:tav tm="9890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00">
                                          <p:val>
                                            <p:fltVal val="1"/>
                                          </p:val>
                                        </p:tav>
                                        <p:tav tm="2300">
                                          <p:val>
                                            <p:fltVal val="1.0002"/>
                                          </p:val>
                                        </p:tav>
                                        <p:tav tm="3400">
                                          <p:val>
                                            <p:fltVal val="1.0009"/>
                                          </p:val>
                                        </p:tav>
                                        <p:tav tm="4500">
                                          <p:val>
                                            <p:fltVal val="1.0023"/>
                                          </p:val>
                                        </p:tav>
                                        <p:tav tm="5600">
                                          <p:val>
                                            <p:fltVal val="1.0046"/>
                                          </p:val>
                                        </p:tav>
                                        <p:tav tm="6700">
                                          <p:val>
                                            <p:fltVal val="1.008"/>
                                          </p:val>
                                        </p:tav>
                                        <p:tav tm="7900">
                                          <p:val>
                                            <p:fltVal val="1.0127"/>
                                          </p:val>
                                        </p:tav>
                                        <p:tav tm="9000">
                                          <p:val>
                                            <p:fltVal val="1.019"/>
                                          </p:val>
                                        </p:tav>
                                        <p:tav tm="10100">
                                          <p:val>
                                            <p:fltVal val="1.0271"/>
                                          </p:val>
                                        </p:tav>
                                        <p:tav tm="11200">
                                          <p:val>
                                            <p:fltVal val="1.0351"/>
                                          </p:val>
                                        </p:tav>
                                        <p:tav tm="12400">
                                          <p:val>
                                            <p:fltVal val="1.0414"/>
                                          </p:val>
                                        </p:tav>
                                        <p:tav tm="13500">
                                          <p:val>
                                            <p:fltVal val="1.046"/>
                                          </p:val>
                                        </p:tav>
                                        <p:tav tm="14600">
                                          <p:val>
                                            <p:fltVal val="1.0494"/>
                                          </p:val>
                                        </p:tav>
                                        <p:tav tm="15700">
                                          <p:val>
                                            <p:fltVal val="1.0516"/>
                                          </p:val>
                                        </p:tav>
                                        <p:tav tm="16900">
                                          <p:val>
                                            <p:fltVal val="1.053"/>
                                          </p:val>
                                        </p:tav>
                                        <p:tav tm="1800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00">
                                          <p:val>
                                            <p:fltVal val="1.054"/>
                                          </p:val>
                                        </p:tav>
                                        <p:tav tm="21300">
                                          <p:val>
                                            <p:fltVal val="1.0536"/>
                                          </p:val>
                                        </p:tav>
                                        <p:tav tm="2250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00">
                                          <p:val>
                                            <p:fltVal val="1.0344"/>
                                          </p:val>
                                        </p:tav>
                                        <p:tav tm="25800">
                                          <p:val>
                                            <p:fltVal val="1.0183"/>
                                          </p:val>
                                        </p:tav>
                                        <p:tav tm="27000">
                                          <p:val>
                                            <p:fltVal val="1.0076"/>
                                          </p:val>
                                        </p:tav>
                                        <p:tav tm="28100">
                                          <p:val>
                                            <p:fltVal val="1.0021"/>
                                          </p:val>
                                        </p:tav>
                                        <p:tav tm="29200">
                                          <p:val>
                                            <p:fltVal val="1.0002"/>
                                          </p:val>
                                        </p:tav>
                                        <p:tav tm="30300">
                                          <p:val>
                                            <p:fltVal val="1"/>
                                          </p:val>
                                        </p:tav>
                                        <p:tav tm="31500">
                                          <p:val>
                                            <p:fltVal val="1"/>
                                          </p:val>
                                        </p:tav>
                                        <p:tav tm="32600">
                                          <p:val>
                                            <p:fltVal val="1"/>
                                          </p:val>
                                        </p:tav>
                                        <p:tav tm="33700">
                                          <p:val>
                                            <p:fltVal val="1"/>
                                          </p:val>
                                        </p:tav>
                                        <p:tav tm="34800">
                                          <p:val>
                                            <p:fltVal val="1"/>
                                          </p:val>
                                        </p:tav>
                                        <p:tav tm="36000">
                                          <p:val>
                                            <p:fltVal val="1"/>
                                          </p:val>
                                        </p:tav>
                                        <p:tav tm="3710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00">
                                          <p:val>
                                            <p:fltVal val="1"/>
                                          </p:val>
                                        </p:tav>
                                        <p:tav tm="40500">
                                          <p:val>
                                            <p:fltVal val="1"/>
                                          </p:val>
                                        </p:tav>
                                        <p:tav tm="4160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00">
                                          <p:val>
                                            <p:fltVal val="1"/>
                                          </p:val>
                                        </p:tav>
                                        <p:tav tm="44900">
                                          <p:val>
                                            <p:fltVal val="1"/>
                                          </p:val>
                                        </p:tav>
                                        <p:tav tm="46100">
                                          <p:val>
                                            <p:fltVal val="1"/>
                                          </p:val>
                                        </p:tav>
                                        <p:tav tm="47200">
                                          <p:val>
                                            <p:fltVal val="1"/>
                                          </p:val>
                                        </p:tav>
                                        <p:tav tm="48300">
                                          <p:val>
                                            <p:fltVal val="1"/>
                                          </p:val>
                                        </p:tav>
                                        <p:tav tm="49400">
                                          <p:val>
                                            <p:fltVal val="1"/>
                                          </p:val>
                                        </p:tav>
                                        <p:tav tm="50600">
                                          <p:val>
                                            <p:fltVal val="1"/>
                                          </p:val>
                                        </p:tav>
                                        <p:tav tm="51700">
                                          <p:val>
                                            <p:fltVal val="1"/>
                                          </p:val>
                                        </p:tav>
                                        <p:tav tm="52800">
                                          <p:val>
                                            <p:fltVal val="1"/>
                                          </p:val>
                                        </p:tav>
                                        <p:tav tm="53900">
                                          <p:val>
                                            <p:fltVal val="1"/>
                                          </p:val>
                                        </p:tav>
                                        <p:tav tm="55100">
                                          <p:val>
                                            <p:fltVal val="1"/>
                                          </p:val>
                                        </p:tav>
                                        <p:tav tm="5620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00">
                                          <p:val>
                                            <p:fltVal val="1"/>
                                          </p:val>
                                        </p:tav>
                                        <p:tav tm="59500">
                                          <p:val>
                                            <p:fltVal val="1"/>
                                          </p:val>
                                        </p:tav>
                                        <p:tav tm="6070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00">
                                          <p:val>
                                            <p:fltVal val="1"/>
                                          </p:val>
                                        </p:tav>
                                        <p:tav tm="64000">
                                          <p:val>
                                            <p:fltVal val="1"/>
                                          </p:val>
                                        </p:tav>
                                        <p:tav tm="65200">
                                          <p:val>
                                            <p:fltVal val="1"/>
                                          </p:val>
                                        </p:tav>
                                        <p:tav tm="66300">
                                          <p:val>
                                            <p:fltVal val="1"/>
                                          </p:val>
                                        </p:tav>
                                        <p:tav tm="67400">
                                          <p:val>
                                            <p:fltVal val="1"/>
                                          </p:val>
                                        </p:tav>
                                        <p:tav tm="68500">
                                          <p:val>
                                            <p:fltVal val="1.0006"/>
                                          </p:val>
                                        </p:tav>
                                        <p:tav tm="69700">
                                          <p:val>
                                            <p:fltVal val="1.0024"/>
                                          </p:val>
                                        </p:tav>
                                        <p:tav tm="70800">
                                          <p:val>
                                            <p:fltVal val="1.006"/>
                                          </p:val>
                                        </p:tav>
                                        <p:tav tm="71900">
                                          <p:val>
                                            <p:fltVal val="1.0121"/>
                                          </p:val>
                                        </p:tav>
                                        <p:tav tm="73000">
                                          <p:val>
                                            <p:fltVal val="1.0213"/>
                                          </p:val>
                                        </p:tav>
                                        <p:tav tm="74200">
                                          <p:val>
                                            <p:fltVal val="1.0331"/>
                                          </p:val>
                                        </p:tav>
                                        <p:tav tm="7530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00">
                                          <p:val>
                                            <p:fltVal val="1.0516"/>
                                          </p:val>
                                        </p:tav>
                                        <p:tav tm="78600">
                                          <p:val>
                                            <p:fltVal val="1.0534"/>
                                          </p:val>
                                        </p:tav>
                                        <p:tav tm="7980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00">
                                          <p:val>
                                            <p:fltVal val="1.0534"/>
                                          </p:val>
                                        </p:tav>
                                        <p:tav tm="83100">
                                          <p:val>
                                            <p:fltVal val="1.0506"/>
                                          </p:val>
                                        </p:tav>
                                        <p:tav tm="84300">
                                          <p:val>
                                            <p:fltVal val="1.0439"/>
                                          </p:val>
                                        </p:tav>
                                        <p:tav tm="85400">
                                          <p:val>
                                            <p:fltVal val="1.0312"/>
                                          </p:val>
                                        </p:tav>
                                        <p:tav tm="86500">
                                          <p:val>
                                            <p:fltVal val="1.0156"/>
                                          </p:val>
                                        </p:tav>
                                        <p:tav tm="87600">
                                          <p:val>
                                            <p:fltVal val="1.0061"/>
                                          </p:val>
                                        </p:tav>
                                        <p:tav tm="88800">
                                          <p:val>
                                            <p:fltVal val="1.0015"/>
                                          </p:val>
                                        </p:tav>
                                        <p:tav tm="89900">
                                          <p:val>
                                            <p:fltVal val="1.0001"/>
                                          </p:val>
                                        </p:tav>
                                        <p:tav tm="91000">
                                          <p:val>
                                            <p:fltVal val="1"/>
                                          </p:val>
                                        </p:tav>
                                        <p:tav tm="92100">
                                          <p:val>
                                            <p:fltVal val="1"/>
                                          </p:val>
                                        </p:tav>
                                        <p:tav tm="93300">
                                          <p:val>
                                            <p:fltVal val="1"/>
                                          </p:val>
                                        </p:tav>
                                        <p:tav tm="94400">
                                          <p:val>
                                            <p:fltVal val="1"/>
                                          </p:val>
                                        </p:tav>
                                        <p:tav tm="95500">
                                          <p:val>
                                            <p:fltVal val="1"/>
                                          </p:val>
                                        </p:tav>
                                        <p:tav tm="96600">
                                          <p:val>
                                            <p:fltVal val="1"/>
                                          </p:val>
                                        </p:tav>
                                        <p:tav tm="97800">
                                          <p:val>
                                            <p:fltVal val="1"/>
                                          </p:val>
                                        </p:tav>
                                        <p:tav tm="9890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10800000">
            <a:off x="3801978" y="2823735"/>
            <a:ext cx="3354793" cy="3216898"/>
          </a:xfrm>
          <a:prstGeom prst="triangle">
            <a:avLst/>
          </a:prstGeom>
          <a:solidFill>
            <a:schemeClr val="accent1">
              <a:alpha val="20000"/>
            </a:schemeClr>
          </a:solidFill>
          <a:ln>
            <a:noFill/>
          </a:ln>
          <a:scene3d>
            <a:camera prst="orthographicFront">
              <a:rot lat="0" lon="179995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5564968" y="2022032"/>
            <a:ext cx="2362400" cy="2265296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  <a:scene3d>
            <a:camera prst="orthographicFront">
              <a:rot lat="0" lon="179995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5451160" y="2953575"/>
            <a:ext cx="2362400" cy="2265296"/>
          </a:xfrm>
          <a:prstGeom prst="triangle">
            <a:avLst/>
          </a:prstGeom>
          <a:solidFill>
            <a:schemeClr val="accent6"/>
          </a:solidFill>
          <a:ln>
            <a:noFill/>
          </a:ln>
          <a:scene3d>
            <a:camera prst="orthographicFront">
              <a:rot lat="0" lon="179995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5172544" y="3248886"/>
            <a:ext cx="2362400" cy="2265296"/>
          </a:xfrm>
          <a:prstGeom prst="triangle">
            <a:avLst/>
          </a:prstGeom>
          <a:solidFill>
            <a:schemeClr val="accent4"/>
          </a:solidFill>
          <a:ln>
            <a:noFill/>
          </a:ln>
          <a:scene3d>
            <a:camera prst="orthographicFront">
              <a:rot lat="0" lon="179995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5277983" y="3057982"/>
            <a:ext cx="2362400" cy="2265296"/>
          </a:xfrm>
          <a:prstGeom prst="triangle">
            <a:avLst/>
          </a:prstGeom>
          <a:blipFill dpi="0" rotWithShape="1">
            <a:blip r:embed="rId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scene3d>
            <a:camera prst="orthographicFront">
              <a:rot lat="0" lon="179995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1669346" y="2374231"/>
            <a:ext cx="3968645" cy="3523575"/>
          </a:xfrm>
          <a:prstGeom prst="triangle">
            <a:avLst/>
          </a:prstGeom>
          <a:noFill/>
          <a:ln>
            <a:solidFill>
              <a:schemeClr val="tx1"/>
            </a:solidFill>
          </a:ln>
          <a:scene3d>
            <a:camera prst="orthographicFront">
              <a:rot lat="0" lon="179995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8"/>
          <p:cNvSpPr/>
          <p:nvPr/>
        </p:nvSpPr>
        <p:spPr>
          <a:xfrm>
            <a:off x="7056473" y="112295"/>
            <a:ext cx="2965084" cy="3833840"/>
          </a:xfrm>
          <a:custGeom>
            <a:avLst/>
            <a:gdLst>
              <a:gd name="connsiteX0" fmla="*/ 0 w 3584246"/>
              <a:gd name="connsiteY0" fmla="*/ 3089867 h 3089867"/>
              <a:gd name="connsiteX1" fmla="*/ 1792123 w 3584246"/>
              <a:gd name="connsiteY1" fmla="*/ 0 h 3089867"/>
              <a:gd name="connsiteX2" fmla="*/ 3584246 w 3584246"/>
              <a:gd name="connsiteY2" fmla="*/ 3089867 h 3089867"/>
              <a:gd name="connsiteX3" fmla="*/ 0 w 3584246"/>
              <a:gd name="connsiteY3" fmla="*/ 3089867 h 3089867"/>
              <a:gd name="connsiteX0-1" fmla="*/ 0 w 3584246"/>
              <a:gd name="connsiteY0-2" fmla="*/ 3089867 h 3089867"/>
              <a:gd name="connsiteX1-3" fmla="*/ 1792123 w 3584246"/>
              <a:gd name="connsiteY1-4" fmla="*/ 0 h 3089867"/>
              <a:gd name="connsiteX2-5" fmla="*/ 2392795 w 3584246"/>
              <a:gd name="connsiteY2-6" fmla="*/ 1028006 h 3089867"/>
              <a:gd name="connsiteX3-7" fmla="*/ 3584246 w 3584246"/>
              <a:gd name="connsiteY3-8" fmla="*/ 3089867 h 3089867"/>
              <a:gd name="connsiteX4" fmla="*/ 0 w 3584246"/>
              <a:gd name="connsiteY4" fmla="*/ 3089867 h 3089867"/>
              <a:gd name="connsiteX0-9" fmla="*/ 0 w 3584246"/>
              <a:gd name="connsiteY0-10" fmla="*/ 3089867 h 3093873"/>
              <a:gd name="connsiteX1-11" fmla="*/ 1792123 w 3584246"/>
              <a:gd name="connsiteY1-12" fmla="*/ 0 h 3093873"/>
              <a:gd name="connsiteX2-13" fmla="*/ 2392795 w 3584246"/>
              <a:gd name="connsiteY2-14" fmla="*/ 1028006 h 3093873"/>
              <a:gd name="connsiteX3-15" fmla="*/ 3584246 w 3584246"/>
              <a:gd name="connsiteY3-16" fmla="*/ 3089867 h 3093873"/>
              <a:gd name="connsiteX4-17" fmla="*/ 1605395 w 3584246"/>
              <a:gd name="connsiteY4-18" fmla="*/ 3093873 h 3093873"/>
              <a:gd name="connsiteX5" fmla="*/ 0 w 3584246"/>
              <a:gd name="connsiteY5" fmla="*/ 3089867 h 3093873"/>
              <a:gd name="connsiteX0-19" fmla="*/ 0 w 2392795"/>
              <a:gd name="connsiteY0-20" fmla="*/ 3089867 h 3093873"/>
              <a:gd name="connsiteX1-21" fmla="*/ 1792123 w 2392795"/>
              <a:gd name="connsiteY1-22" fmla="*/ 0 h 3093873"/>
              <a:gd name="connsiteX2-23" fmla="*/ 2392795 w 2392795"/>
              <a:gd name="connsiteY2-24" fmla="*/ 1028006 h 3093873"/>
              <a:gd name="connsiteX3-25" fmla="*/ 2009446 w 2392795"/>
              <a:gd name="connsiteY3-26" fmla="*/ 2040000 h 3093873"/>
              <a:gd name="connsiteX4-27" fmla="*/ 1605395 w 2392795"/>
              <a:gd name="connsiteY4-28" fmla="*/ 3093873 h 3093873"/>
              <a:gd name="connsiteX5-29" fmla="*/ 0 w 2392795"/>
              <a:gd name="connsiteY5-30" fmla="*/ 3089867 h 3093873"/>
              <a:gd name="connsiteX0-31" fmla="*/ 0 w 2392795"/>
              <a:gd name="connsiteY0-32" fmla="*/ 3089867 h 3093873"/>
              <a:gd name="connsiteX1-33" fmla="*/ 1792123 w 2392795"/>
              <a:gd name="connsiteY1-34" fmla="*/ 0 h 3093873"/>
              <a:gd name="connsiteX2-35" fmla="*/ 2392795 w 2392795"/>
              <a:gd name="connsiteY2-36" fmla="*/ 1028006 h 3093873"/>
              <a:gd name="connsiteX3-37" fmla="*/ 2009446 w 2392795"/>
              <a:gd name="connsiteY3-38" fmla="*/ 2040000 h 3093873"/>
              <a:gd name="connsiteX4-39" fmla="*/ 1486862 w 2392795"/>
              <a:gd name="connsiteY4-40" fmla="*/ 3093873 h 3093873"/>
              <a:gd name="connsiteX5-41" fmla="*/ 0 w 2392795"/>
              <a:gd name="connsiteY5-42" fmla="*/ 3089867 h 3093873"/>
              <a:gd name="connsiteX0-43" fmla="*/ 0 w 2392795"/>
              <a:gd name="connsiteY0-44" fmla="*/ 3089867 h 3093873"/>
              <a:gd name="connsiteX1-45" fmla="*/ 1792123 w 2392795"/>
              <a:gd name="connsiteY1-46" fmla="*/ 0 h 3093873"/>
              <a:gd name="connsiteX2-47" fmla="*/ 2392795 w 2392795"/>
              <a:gd name="connsiteY2-48" fmla="*/ 1028006 h 3093873"/>
              <a:gd name="connsiteX3-49" fmla="*/ 1967112 w 2392795"/>
              <a:gd name="connsiteY3-50" fmla="*/ 2040000 h 3093873"/>
              <a:gd name="connsiteX4-51" fmla="*/ 1486862 w 2392795"/>
              <a:gd name="connsiteY4-52" fmla="*/ 3093873 h 3093873"/>
              <a:gd name="connsiteX5-53" fmla="*/ 0 w 2392795"/>
              <a:gd name="connsiteY5-54" fmla="*/ 3089867 h 30938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  <a:cxn ang="0">
                <a:pos x="connsiteX5-29" y="connsiteY5-30"/>
              </a:cxn>
            </a:cxnLst>
            <a:rect l="l" t="t" r="r" b="b"/>
            <a:pathLst>
              <a:path w="2392795" h="3093873">
                <a:moveTo>
                  <a:pt x="0" y="3089867"/>
                </a:moveTo>
                <a:lnTo>
                  <a:pt x="1792123" y="0"/>
                </a:lnTo>
                <a:lnTo>
                  <a:pt x="2392795" y="1028006"/>
                </a:lnTo>
                <a:lnTo>
                  <a:pt x="1967112" y="2040000"/>
                </a:lnTo>
                <a:lnTo>
                  <a:pt x="1486862" y="3093873"/>
                </a:lnTo>
                <a:lnTo>
                  <a:pt x="0" y="3089867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scene3d>
            <a:camera prst="orthographicFront">
              <a:rot lat="0" lon="179995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>
            <a:off x="832198" y="4170947"/>
            <a:ext cx="2237981" cy="1929294"/>
          </a:xfrm>
          <a:prstGeom prst="triangle">
            <a:avLst/>
          </a:prstGeom>
          <a:solidFill>
            <a:schemeClr val="accent4">
              <a:alpha val="25000"/>
            </a:schemeClr>
          </a:solidFill>
          <a:ln>
            <a:noFill/>
          </a:ln>
          <a:scene3d>
            <a:camera prst="orthographicFront">
              <a:rot lat="0" lon="179995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99250" y="1352639"/>
            <a:ext cx="703810" cy="703810"/>
          </a:xfrm>
          <a:prstGeom prst="ellipse">
            <a:avLst/>
          </a:prstGeom>
          <a:solidFill>
            <a:schemeClr val="accent3"/>
          </a:solidFill>
          <a:ln>
            <a:noFill/>
          </a:ln>
          <a:scene3d>
            <a:camera prst="orthographicFront">
              <a:rot lat="0" lon="179995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768276" y="1521664"/>
            <a:ext cx="374073" cy="37407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179995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22595" y="902731"/>
            <a:ext cx="152401" cy="152401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>
              <a:rot lat="0" lon="179995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-811689" y="3904425"/>
            <a:ext cx="2746918" cy="2368033"/>
          </a:xfrm>
          <a:prstGeom prst="triangl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scene3d>
            <a:camera prst="orthographicFront">
              <a:rot lat="0" lon="179995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4"/>
          <p:cNvSpPr/>
          <p:nvPr/>
        </p:nvSpPr>
        <p:spPr>
          <a:xfrm>
            <a:off x="-1110218" y="2779523"/>
            <a:ext cx="9356080" cy="1230800"/>
          </a:xfrm>
          <a:custGeom>
            <a:avLst/>
            <a:gdLst>
              <a:gd name="connsiteX0" fmla="*/ 0 w 6510867"/>
              <a:gd name="connsiteY0" fmla="*/ 0 h 1574800"/>
              <a:gd name="connsiteX1" fmla="*/ 6510867 w 6510867"/>
              <a:gd name="connsiteY1" fmla="*/ 0 h 1574800"/>
              <a:gd name="connsiteX2" fmla="*/ 6510867 w 6510867"/>
              <a:gd name="connsiteY2" fmla="*/ 1574800 h 1574800"/>
              <a:gd name="connsiteX3" fmla="*/ 0 w 6510867"/>
              <a:gd name="connsiteY3" fmla="*/ 1574800 h 1574800"/>
              <a:gd name="connsiteX4" fmla="*/ 0 w 6510867"/>
              <a:gd name="connsiteY4" fmla="*/ 0 h 1574800"/>
              <a:gd name="connsiteX0-1" fmla="*/ 0 w 6510867"/>
              <a:gd name="connsiteY0-2" fmla="*/ 0 h 1574800"/>
              <a:gd name="connsiteX1-3" fmla="*/ 4859867 w 6510867"/>
              <a:gd name="connsiteY1-4" fmla="*/ 0 h 1574800"/>
              <a:gd name="connsiteX2-5" fmla="*/ 6510867 w 6510867"/>
              <a:gd name="connsiteY2-6" fmla="*/ 1574800 h 1574800"/>
              <a:gd name="connsiteX3-7" fmla="*/ 0 w 6510867"/>
              <a:gd name="connsiteY3-8" fmla="*/ 1574800 h 1574800"/>
              <a:gd name="connsiteX4-9" fmla="*/ 0 w 6510867"/>
              <a:gd name="connsiteY4-10" fmla="*/ 0 h 1574800"/>
              <a:gd name="connsiteX0-11" fmla="*/ 0 w 6047840"/>
              <a:gd name="connsiteY0-12" fmla="*/ 0 h 1574800"/>
              <a:gd name="connsiteX1-13" fmla="*/ 4859867 w 6047840"/>
              <a:gd name="connsiteY1-14" fmla="*/ 0 h 1574800"/>
              <a:gd name="connsiteX2-15" fmla="*/ 6047840 w 6047840"/>
              <a:gd name="connsiteY2-16" fmla="*/ 1574800 h 1574800"/>
              <a:gd name="connsiteX3-17" fmla="*/ 0 w 6047840"/>
              <a:gd name="connsiteY3-18" fmla="*/ 1574800 h 1574800"/>
              <a:gd name="connsiteX4-19" fmla="*/ 0 w 6047840"/>
              <a:gd name="connsiteY4-20" fmla="*/ 0 h 1574800"/>
              <a:gd name="connsiteX0-21" fmla="*/ 0 w 5518513"/>
              <a:gd name="connsiteY0-22" fmla="*/ 0 h 1607984"/>
              <a:gd name="connsiteX1-23" fmla="*/ 4859867 w 5518513"/>
              <a:gd name="connsiteY1-24" fmla="*/ 0 h 1607984"/>
              <a:gd name="connsiteX2-25" fmla="*/ 5518513 w 5518513"/>
              <a:gd name="connsiteY2-26" fmla="*/ 1607984 h 1607984"/>
              <a:gd name="connsiteX3-27" fmla="*/ 0 w 5518513"/>
              <a:gd name="connsiteY3-28" fmla="*/ 1574800 h 1607984"/>
              <a:gd name="connsiteX4-29" fmla="*/ 0 w 5518513"/>
              <a:gd name="connsiteY4-30" fmla="*/ 0 h 16079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518513" h="1607984">
                <a:moveTo>
                  <a:pt x="0" y="0"/>
                </a:moveTo>
                <a:lnTo>
                  <a:pt x="4859867" y="0"/>
                </a:lnTo>
                <a:lnTo>
                  <a:pt x="5518513" y="1607984"/>
                </a:lnTo>
                <a:lnTo>
                  <a:pt x="0" y="1574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scene3d>
            <a:camera prst="orthographicFront">
              <a:rot lat="0" lon="179995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10168909" y="3274765"/>
            <a:ext cx="365760" cy="365760"/>
          </a:xfrm>
          <a:prstGeom prst="ellipse">
            <a:avLst/>
          </a:prstGeom>
          <a:ln>
            <a:noFill/>
          </a:ln>
          <a:scene3d>
            <a:camera prst="orthographicFront">
              <a:rot lat="0" lon="179995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104454" y="4374828"/>
            <a:ext cx="276267" cy="276267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179995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30789" y="5012463"/>
            <a:ext cx="702733" cy="70273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179995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659362" y="4029834"/>
            <a:ext cx="1380545" cy="1380545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>
              <a:rot lat="0" lon="179995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488518" y="6179127"/>
            <a:ext cx="3302000" cy="330200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>
              <a:rot lat="0" lon="179995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12563180" y="6259544"/>
            <a:ext cx="585939" cy="505120"/>
          </a:xfrm>
          <a:prstGeom prst="triangle">
            <a:avLst/>
          </a:prstGeom>
          <a:solidFill>
            <a:schemeClr val="accent6"/>
          </a:solidFill>
          <a:ln>
            <a:noFill/>
          </a:ln>
          <a:scene3d>
            <a:camera prst="orthographicFront">
              <a:rot lat="0" lon="179995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6696759" y="3066088"/>
            <a:ext cx="1385995" cy="1194823"/>
          </a:xfrm>
          <a:prstGeom prst="triangle">
            <a:avLst/>
          </a:prstGeom>
          <a:noFill/>
          <a:ln>
            <a:solidFill>
              <a:schemeClr val="accent4"/>
            </a:solidFill>
          </a:ln>
          <a:scene3d>
            <a:camera prst="orthographicFront">
              <a:rot lat="0" lon="179995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10800000">
            <a:off x="7137980" y="3680593"/>
            <a:ext cx="468376" cy="403772"/>
          </a:xfrm>
          <a:prstGeom prst="triangle">
            <a:avLst/>
          </a:prstGeom>
          <a:solidFill>
            <a:schemeClr val="accent4"/>
          </a:solidFill>
          <a:ln>
            <a:noFill/>
          </a:ln>
          <a:scene3d>
            <a:camera prst="orthographicFront">
              <a:rot lat="0" lon="179995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6054071" y="2647208"/>
            <a:ext cx="1964422" cy="1693467"/>
          </a:xfrm>
          <a:prstGeom prst="triangle">
            <a:avLst/>
          </a:prstGeom>
          <a:solidFill>
            <a:schemeClr val="accent2">
              <a:alpha val="20000"/>
            </a:schemeClr>
          </a:solidFill>
          <a:ln>
            <a:noFill/>
          </a:ln>
          <a:scene3d>
            <a:camera prst="orthographicFront">
              <a:rot lat="0" lon="179995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0800000">
            <a:off x="5631541" y="967994"/>
            <a:ext cx="1154470" cy="995233"/>
          </a:xfrm>
          <a:prstGeom prst="triangle">
            <a:avLst/>
          </a:prstGeom>
          <a:solidFill>
            <a:schemeClr val="accent2"/>
          </a:solidFill>
          <a:ln>
            <a:noFill/>
          </a:ln>
          <a:scene3d>
            <a:camera prst="orthographicFront">
              <a:rot lat="0" lon="179995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096913" y="-1321049"/>
            <a:ext cx="3657600" cy="3657600"/>
          </a:xfrm>
          <a:prstGeom prst="ellipse">
            <a:avLst/>
          </a:prstGeom>
          <a:ln>
            <a:noFill/>
          </a:ln>
          <a:scene3d>
            <a:camera prst="orthographicFront">
              <a:rot lat="0" lon="179995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209463" y="1434152"/>
            <a:ext cx="1451957" cy="1451957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179995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 rot="10618464">
            <a:off x="7227929" y="5131215"/>
            <a:ext cx="978891" cy="978891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scene3d>
            <a:camera prst="orthographicFront">
              <a:rot lat="0" lon="179995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7620408" y="4815136"/>
            <a:ext cx="1609522" cy="1729372"/>
          </a:xfrm>
          <a:prstGeom prst="triangle">
            <a:avLst/>
          </a:prstGeom>
          <a:noFill/>
          <a:scene3d>
            <a:camera prst="orthographicFront">
              <a:rot lat="0" lon="1799953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635388" y="2759601"/>
            <a:ext cx="7820614" cy="1982907"/>
          </a:xfrm>
        </p:spPr>
        <p:txBody>
          <a:bodyPr/>
          <a:lstStyle/>
          <a:p>
            <a:r>
              <a:rPr lang="en-US" sz="4400" dirty="0"/>
              <a:t>Nguyễn Nguyệt Ph</a:t>
            </a:r>
            <a:r>
              <a:rPr lang="vi-VN" sz="4400" dirty="0"/>
              <a:t>ư</a:t>
            </a:r>
            <a:r>
              <a:rPr lang="en-US" sz="4400" dirty="0"/>
              <a:t>ơng Bảo</a:t>
            </a:r>
            <a:br>
              <a:rPr lang="en-US" sz="4400" dirty="0"/>
            </a:br>
            <a:r>
              <a:rPr lang="en-US" sz="4400" dirty="0"/>
              <a:t>Nguyễn Huỳnh Minh Quang</a:t>
            </a:r>
            <a:endParaRPr lang="en-US" sz="4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-263073"/>
            <a:ext cx="10515600" cy="1325563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YÊU CẦU: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64427" y="1045222"/>
            <a:ext cx="6096000" cy="9911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1"/>
              </a:buBlip>
            </a:pPr>
            <a:r>
              <a:rPr 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 lựa chọn số lượng người chơi.</a:t>
            </a:r>
            <a:endParaRPr lang="en-US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4427" y="2021848"/>
            <a:ext cx="6096000" cy="14521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1"/>
              </a:buBlip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 lý luật chơi, ràng buộc (điều kiện chiến thắng) trọn vẹn và hợp lý. </a:t>
            </a:r>
            <a:endParaRPr 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64427" y="3468712"/>
            <a:ext cx="6096000" cy="9911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1"/>
              </a:buBlip>
            </a:pPr>
            <a:r>
              <a:rPr 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Điểm cho người chơi, lưu xuống file và cần có thể xem lại.  </a:t>
            </a:r>
            <a:endParaRPr lang="en-US" sz="28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64427" y="5170709"/>
            <a:ext cx="6096000" cy="9911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1"/>
              </a:buBlip>
            </a:pPr>
            <a:r>
              <a:rPr 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 dụng tính năng bắt phím là điểm cộng</a:t>
            </a:r>
            <a:endParaRPr lang="en-US" sz="28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64427" y="4459881"/>
            <a:ext cx="6226384" cy="530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1"/>
              </a:buBlip>
            </a:pPr>
            <a:r>
              <a:rPr 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 họa: màu sắc dễ nhìn, thẩm mỹ </a:t>
            </a:r>
            <a:endParaRPr lang="en-US" sz="28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1626" y="689807"/>
            <a:ext cx="3339376" cy="5301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 giải quyết được:</a:t>
            </a:r>
            <a:endParaRPr lang="en-US">
              <a:solidFill>
                <a:srgbClr val="C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69877" y="689808"/>
            <a:ext cx="4241867" cy="5301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Chưa giải quyết được:</a:t>
            </a:r>
            <a:endParaRPr lang="en-US">
              <a:solidFill>
                <a:srgbClr val="C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9006" y="-23377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XỬ LÝ LUẬT CH</a:t>
            </a:r>
            <a:r>
              <a:rPr lang="vi-VN" dirty="0">
                <a:solidFill>
                  <a:schemeClr val="tx1"/>
                </a:solidFill>
              </a:rPr>
              <a:t>Ơ</a:t>
            </a:r>
            <a:r>
              <a:rPr lang="en-US" dirty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424288" y="1484601"/>
            <a:ext cx="6096000" cy="12778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 đường và sử dụng các phím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W,S,D,A 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 di chuyển đến đích.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(Đoạn đường càng ngắn điểm càng cao)</a:t>
            </a: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49" y="844215"/>
            <a:ext cx="3998721" cy="582092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7120869" y="1509135"/>
            <a:ext cx="0" cy="29231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20869" y="4432290"/>
            <a:ext cx="40796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528832" y="2350272"/>
            <a:ext cx="0" cy="208201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99041" y="2336203"/>
            <a:ext cx="1048640" cy="140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547681" y="1488035"/>
            <a:ext cx="0" cy="8622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547681" y="1484601"/>
            <a:ext cx="34406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900801" y="1484601"/>
            <a:ext cx="0" cy="1291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900801" y="2664916"/>
            <a:ext cx="129422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195028" y="2664916"/>
            <a:ext cx="0" cy="36008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72" y="3096743"/>
            <a:ext cx="2447925" cy="2390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4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Ý TƯỞNG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1253676"/>
            <a:ext cx="7860008" cy="435064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sp>
        <p:nvSpPr>
          <p:cNvPr id="10" name="Rectangle 9"/>
          <p:cNvSpPr/>
          <p:nvPr/>
        </p:nvSpPr>
        <p:spPr>
          <a:xfrm>
            <a:off x="3672056" y="299216"/>
            <a:ext cx="2013556" cy="655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Level 1:</a:t>
            </a:r>
            <a:endParaRPr lang="en-US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80036" y="299216"/>
            <a:ext cx="1800493" cy="655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Level 2:</a:t>
            </a:r>
            <a:endParaRPr lang="en-US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934" y="1253676"/>
            <a:ext cx="7992588" cy="449221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sp>
        <p:nvSpPr>
          <p:cNvPr id="20" name="Rectangle 19"/>
          <p:cNvSpPr/>
          <p:nvPr/>
        </p:nvSpPr>
        <p:spPr>
          <a:xfrm>
            <a:off x="3672056" y="299216"/>
            <a:ext cx="1800493" cy="655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Level 3: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616" y="1253676"/>
            <a:ext cx="7896906" cy="449221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00026 -0.290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45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2" grpId="0"/>
      <p:bldP spid="12" grpId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4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GIẢI QUYẾT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14404" y="456188"/>
            <a:ext cx="10044545" cy="580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Blip>
                <a:blip r:embed="rId1"/>
              </a:buBlip>
            </a:pPr>
            <a:r>
              <a:rPr lang="en-US" sz="32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 dụng mảng hai chiều kết hợp với bảng mã ASCII</a:t>
            </a:r>
            <a:endParaRPr lang="en-US" sz="320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92434" y="1269934"/>
            <a:ext cx="6096000" cy="3538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/>
              <a:t>B1 : Tạo mảng 2 chiều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k[i][j] </a:t>
            </a:r>
            <a:r>
              <a:rPr lang="en-US" sz="2800" dirty="0"/>
              <a:t>dùng cho cả quá trình.</a:t>
            </a: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B2 : Sử dụng vòng lập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sz="2800" dirty="0"/>
              <a:t> để duyệt mãng </a:t>
            </a: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B3 : Sử dụng câu lênh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if_else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và thuật toán xuất khung</a:t>
            </a: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Lưu các ký tự ASCII vào trong mảng.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353" y="0"/>
            <a:ext cx="861738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4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Ý TƯỞNG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44248" y="264343"/>
            <a:ext cx="3004349" cy="717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CHUYỂN</a:t>
            </a:r>
            <a:endParaRPr lang="en-US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5205" y="1380360"/>
            <a:ext cx="8894024" cy="734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chuyển ở các ô trống, gặp bức tường sẽ không đi </a:t>
            </a:r>
            <a:r>
              <a:rPr lang="en-US" sz="200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 nữa, di chuyển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tới đích đến thì trò chơi sẽ kết thúc.</a:t>
            </a:r>
            <a:endParaRPr lang="en-US" sz="1400" dirty="0">
              <a:solidFill>
                <a:srgbClr val="00B05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592851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>
              <a:rot lat="0" lon="21000000" rev="0"/>
            </a:camera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rgbClr val="FFFFFF"/>
                </a:solidFill>
              </a:rPr>
              <a:t>Giải Quyết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38056" y="2097070"/>
            <a:ext cx="4645824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Blip>
                <a:blip r:embed="rId1"/>
              </a:buBlip>
            </a:pP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Mượn thư viện console.h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73087" y="2600588"/>
            <a:ext cx="76400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Dùng hàm gotoXY(int column, int line); trong thư viện console.h để di chuyển đến điểm mình cần.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73087" y="3367137"/>
            <a:ext cx="5351145" cy="530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Blip>
                <a:blip r:embed="rId1"/>
              </a:buBlip>
            </a:pP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 dụng vòng lặp </a:t>
            </a:r>
            <a:r>
              <a:rPr lang="en-US" sz="28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duyệt mảng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73087" y="3845542"/>
            <a:ext cx="76400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B050"/>
                </a:solidFill>
              </a:rPr>
              <a:t>Dùng mảng </a:t>
            </a:r>
            <a:r>
              <a:rPr lang="en-US" sz="2000" dirty="0">
                <a:solidFill>
                  <a:srgbClr val="00B050"/>
                </a:solidFill>
              </a:rPr>
              <a:t>để kiểm duyệt và kiểm tra có thể đi tiếp được hay không. Sẽ di chuyển vào các kí tự khoảng trắng và dừng lại ở các kí bức tường.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73087" y="4926861"/>
            <a:ext cx="2831224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Blip>
                <a:blip r:embed="rId1"/>
              </a:buBlip>
            </a:pP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Lệnh bắt phím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82739" y="5436684"/>
            <a:ext cx="7640079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 dụng biến char để l</a:t>
            </a:r>
            <a:r>
              <a:rPr lang="vi-VN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 ký tự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W, A, S, D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kết hợp với hàm gotoXY  và điều kiện khoảng trống để di chuyển. Dùng điều kiện bắt phím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_kbhit()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_getch()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89" y="1556978"/>
            <a:ext cx="3144287" cy="457712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938056" y="938570"/>
            <a:ext cx="3584636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Blip>
                <a:blip r:embed="rId1"/>
              </a:buBlip>
            </a:pP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Ý tưởng di  chuyển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0.07616 L 0.00209 -0.293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00364 0.25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4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Ý TƯỞNG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13128" y="264343"/>
            <a:ext cx="2066591" cy="717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lang="en-US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2773" y="1156359"/>
            <a:ext cx="8894024" cy="39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Xuất ra kết quả hoàn thành </a:t>
            </a:r>
            <a:r>
              <a:rPr lang="en-US" sz="200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xuất sắc </a:t>
            </a:r>
            <a:r>
              <a:rPr lang="en-US" sz="200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 hoàn thành </a:t>
            </a:r>
            <a:r>
              <a:rPr lang="en-US" sz="200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00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592851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>
              <a:rot lat="0" lon="21000000" rev="0"/>
            </a:camera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rgbClr val="FFFFFF"/>
                </a:solidFill>
              </a:rPr>
              <a:t>Giải Quyết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74243" y="1681919"/>
            <a:ext cx="3348994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Blip>
                <a:blip r:embed="rId1"/>
              </a:buBlip>
            </a:pP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 tính kết quả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73086" y="2263931"/>
            <a:ext cx="76400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Mỗi level sẽ có con đường đi ngắn nhất là 44 lần di chuyển thành công. Nếu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trên 44 </a:t>
            </a:r>
            <a:r>
              <a:rPr lang="en-US" sz="2000" dirty="0">
                <a:solidFill>
                  <a:srgbClr val="00B050"/>
                </a:solidFill>
              </a:rPr>
              <a:t>bước bạn chỉ được hoàn thành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tốt</a:t>
            </a:r>
            <a:r>
              <a:rPr lang="en-US" sz="2000" dirty="0">
                <a:solidFill>
                  <a:srgbClr val="00B050"/>
                </a:solidFill>
              </a:rPr>
              <a:t> và từ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44 bước đi trở xuống </a:t>
            </a:r>
            <a:r>
              <a:rPr lang="en-US" sz="2000" dirty="0">
                <a:solidFill>
                  <a:srgbClr val="00B050"/>
                </a:solidFill>
              </a:rPr>
              <a:t>sẽ là hoàn thành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xuất sắc. </a:t>
            </a:r>
            <a:r>
              <a:rPr lang="en-US" sz="2000" dirty="0">
                <a:solidFill>
                  <a:srgbClr val="00B050"/>
                </a:solidFill>
              </a:rPr>
              <a:t>Cho một biến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 diem “</a:t>
            </a:r>
            <a:r>
              <a:rPr lang="en-US" sz="2000" dirty="0">
                <a:solidFill>
                  <a:srgbClr val="00B050"/>
                </a:solidFill>
              </a:rPr>
              <a:t> để mỗi lần di chuyển thành công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diem++ </a:t>
            </a:r>
            <a:r>
              <a:rPr lang="en-US" sz="2000" dirty="0">
                <a:solidFill>
                  <a:srgbClr val="00B050"/>
                </a:solidFill>
              </a:rPr>
              <a:t>để tính số bước đi . 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02688" y="3643510"/>
            <a:ext cx="4988866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Blip>
                <a:blip r:embed="rId1"/>
              </a:buBlip>
            </a:pP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Lưu kết quả và xuất kết quả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73087" y="808830"/>
            <a:ext cx="1848583" cy="530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Blip>
                <a:blip r:embed="rId1"/>
              </a:buBlip>
            </a:pP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93247" y="5328161"/>
            <a:ext cx="76400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Kết quả khi bạn xem lại sẽ thấy cả số lần di chuyển trước của mình.</a:t>
            </a:r>
            <a:endParaRPr lang="en-US" sz="2000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670" y="2513502"/>
            <a:ext cx="3207680" cy="812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910" y="5827834"/>
            <a:ext cx="4857750" cy="6572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39663" y="4328467"/>
            <a:ext cx="6096000" cy="9664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Lưu file kết quả và mở ra khi xem lại được lần trước mình đã hoàn thành như thế nào với bao nhiêu bước đi.</a:t>
            </a:r>
            <a:endParaRPr lang="en-US" sz="1200" dirty="0">
              <a:solidFill>
                <a:srgbClr val="00B05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0.07616 L 0.00209 -0.293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85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00364 0.25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1" grpId="0" animBg="1"/>
      <p:bldP spid="12" grpId="0"/>
      <p:bldP spid="13" grpId="0"/>
      <p:bldP spid="14" grpId="0"/>
      <p:bldP spid="21" grpId="0"/>
      <p:bldP spid="2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4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Ý TƯỞNG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99076" y="264343"/>
            <a:ext cx="1694695" cy="717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endParaRPr lang="en-US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592851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>
              <a:rot lat="0" lon="21000000" rev="0"/>
            </a:camera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rgbClr val="FFFFFF"/>
                </a:solidFill>
              </a:rPr>
              <a:t>Giải Quyết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3771" y="1203153"/>
            <a:ext cx="24983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Menu lúc vào giao diện game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38056" y="3935598"/>
            <a:ext cx="4951997" cy="5927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Blip>
                <a:blip r:embed="rId1"/>
              </a:buBlip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 dụng Swicth – Case 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55028" y="4614363"/>
            <a:ext cx="76400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Mỗi lựa chọn sẽ là một case riêng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>
                <a:solidFill>
                  <a:srgbClr val="00B050"/>
                </a:solidFill>
              </a:rPr>
              <a:t>Đưa các lệnh và chức năng vào case để khi nhận lệnh sẽ chạy vào case đó.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082" y="910443"/>
            <a:ext cx="3787835" cy="17723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0.07616 L 0.00209 -0.293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85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00364 0.25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323232"/>
      </a:dk2>
      <a:lt2>
        <a:srgbClr val="FFFFFF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3061</Words>
  <Application>WPS Presentation</Application>
  <PresentationFormat>Widescreen</PresentationFormat>
  <Paragraphs>131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Symbol</vt:lpstr>
      <vt:lpstr>Times New Roman</vt:lpstr>
      <vt:lpstr>Calibri</vt:lpstr>
      <vt:lpstr>Microsoft YaHei</vt:lpstr>
      <vt:lpstr>Arial Unicode MS</vt:lpstr>
      <vt:lpstr>Office Theme</vt:lpstr>
      <vt:lpstr>TÌM ĐƯỜNG MÊ CUNG</vt:lpstr>
      <vt:lpstr>Nguyễn Nguyệt Phương Bảo Nguyễn Huỳnh Minh Quang</vt:lpstr>
      <vt:lpstr>YÊU CẦU:</vt:lpstr>
      <vt:lpstr>XỬ LÝ LUẬT CHƠI</vt:lpstr>
      <vt:lpstr>Ý TƯỞNG</vt:lpstr>
      <vt:lpstr>GIẢI QUYẾT</vt:lpstr>
      <vt:lpstr>Ý TƯỞNG</vt:lpstr>
      <vt:lpstr>Ý TƯỞNG</vt:lpstr>
      <vt:lpstr>Ý TƯỞNG</vt:lpstr>
      <vt:lpstr>Ý TƯỞNG</vt:lpstr>
      <vt:lpstr>Nguồn Tham Khảo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ACER</cp:lastModifiedBy>
  <cp:revision>3</cp:revision>
  <dcterms:created xsi:type="dcterms:W3CDTF">2019-03-07T02:51:00Z</dcterms:created>
  <dcterms:modified xsi:type="dcterms:W3CDTF">2021-12-10T11:31:40Z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C60F2B81DBA14275BBDC72A421C8B10D</vt:lpwstr>
  </property>
  <property fmtid="{D5CDD505-2E9C-101B-9397-08002B2CF9AE}" pid="3" name="KSOProductBuildVer">
    <vt:lpwstr>1033-11.2.0.10382</vt:lpwstr>
  </property>
</Properties>
</file>