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3A5A08-DD70-4FC1-AA2A-6F50FEF6B2F2}" type="datetimeFigureOut">
              <a:rPr lang="en-IN" smtClean="0"/>
              <a:t>01-12-2020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C225A54-E42B-49BA-A49D-596605EA8ED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mtClean="0">
                <a:latin typeface="Proxima Nova Bl" pitchFamily="50" charset="0"/>
              </a:rPr>
              <a:t>PHONESPOT</a:t>
            </a:r>
            <a:endParaRPr lang="en-IN" sz="8000">
              <a:latin typeface="Proxima Nova Bl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Proxima Nova Alt Rg" pitchFamily="50" charset="0"/>
              </a:rPr>
              <a:t>By: </a:t>
            </a:r>
            <a:r>
              <a:rPr lang="en-US" dirty="0" err="1" smtClean="0">
                <a:latin typeface="Proxima Nova Alt Rg" pitchFamily="50" charset="0"/>
              </a:rPr>
              <a:t>abhishek</a:t>
            </a:r>
            <a:r>
              <a:rPr lang="en-US" dirty="0" smtClean="0">
                <a:latin typeface="Proxima Nova Alt Rg" pitchFamily="50" charset="0"/>
              </a:rPr>
              <a:t> u &amp; </a:t>
            </a:r>
            <a:r>
              <a:rPr lang="en-US" dirty="0" err="1" smtClean="0">
                <a:latin typeface="Proxima Nova Alt Rg" pitchFamily="50" charset="0"/>
              </a:rPr>
              <a:t>sharath</a:t>
            </a:r>
            <a:r>
              <a:rPr lang="en-US" dirty="0" smtClean="0">
                <a:latin typeface="Proxima Nova Alt Rg" pitchFamily="50" charset="0"/>
              </a:rPr>
              <a:t> </a:t>
            </a:r>
            <a:r>
              <a:rPr lang="en-US" dirty="0" err="1" smtClean="0">
                <a:latin typeface="Proxima Nova Alt Rg" pitchFamily="50" charset="0"/>
              </a:rPr>
              <a:t>sunil</a:t>
            </a:r>
            <a:endParaRPr lang="en-IN" dirty="0">
              <a:latin typeface="Proxima Nova Alt R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4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492896"/>
            <a:ext cx="57912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Proxima Nova Bl" pitchFamily="50" charset="0"/>
              </a:rPr>
              <a:t>THANK YOU</a:t>
            </a:r>
            <a:endParaRPr lang="en-IN" dirty="0">
              <a:latin typeface="Proxima Nova Bl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8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" pitchFamily="50" charset="0"/>
              </a:rPr>
              <a:t>introduction</a:t>
            </a:r>
            <a:endParaRPr lang="en-IN" dirty="0">
              <a:latin typeface="Proxima Nova Bl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PHONESPOT IS AN APPLICATION WHICH HELPS NAÏVE USERS TO FIND SMARTPHONES OF THEIR CHOICE.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IT HELPS TO REDUCE THE HASSLE OF FILTERING OUT SMARTPHONES FROM e-COMMERECE WEBSITE.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USERS HAVE THE OPTION TO INPUT THE BRAND NAME AND PRICE OF THE REQUIRED SMARTPHONE.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IT ALSO HAS AN OPTIONAL FEATURE TO SEARCH SMARTPHONES ON THE BASIS OF RAM AND INTERNAL STORAGE.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THE APPLICATION USES SQLite DATABASE TO STORE DATA AND PICASSO LIBRARY TO CACHE IMAGES.</a:t>
            </a:r>
            <a:endParaRPr lang="en-IN" sz="1800" b="0" dirty="0">
              <a:latin typeface="Proxima Nova Alt R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57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" pitchFamily="50" charset="0"/>
              </a:rPr>
              <a:t>Signup activity</a:t>
            </a:r>
            <a:endParaRPr lang="en-IN" dirty="0">
              <a:latin typeface="Proxima Nova Bl" pitchFamily="50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A NEW USER CAN REGISTER TO THE APPLICATION </a:t>
            </a:r>
          </a:p>
          <a:p>
            <a:r>
              <a:rPr lang="en-US" sz="1800" b="0" dirty="0" smtClean="0">
                <a:latin typeface="Proxima Nova Alt Rg" pitchFamily="50" charset="0"/>
              </a:rPr>
              <a:t>     USING THIS  ACTIVITY.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WE FIRST OF ALL CHECK WHETHER THE USER </a:t>
            </a:r>
          </a:p>
          <a:p>
            <a:r>
              <a:rPr lang="en-US" sz="1800" b="0" dirty="0" smtClean="0">
                <a:latin typeface="Proxima Nova Alt Rg" pitchFamily="50" charset="0"/>
              </a:rPr>
              <a:t>     ALREADY EXIST IN THE APPLICATION.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AFTER THE REGISTRATION THE USER WILL BE 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DIRECTED TO THE LOGIN ACTIVITY.</a:t>
            </a:r>
            <a:endParaRPr lang="en-IN" sz="1800" b="0" dirty="0">
              <a:latin typeface="Proxima Nova Alt Rg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32856"/>
            <a:ext cx="1913379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" pitchFamily="50" charset="0"/>
              </a:rPr>
              <a:t>LOGIN </a:t>
            </a:r>
            <a:r>
              <a:rPr lang="en-US" dirty="0">
                <a:latin typeface="Proxima Nova Bl" pitchFamily="50" charset="0"/>
              </a:rPr>
              <a:t>activity</a:t>
            </a:r>
            <a:endParaRPr lang="en-IN" dirty="0">
              <a:latin typeface="Proxima Nova Bl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AFTER VALIDATING THE USER CREDENTIALS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THE USER WILL BE DIRECTED TO THE SEARCH</a:t>
            </a:r>
          </a:p>
          <a:p>
            <a:r>
              <a:rPr lang="en-US" sz="1800" b="0" dirty="0" smtClean="0">
                <a:latin typeface="Proxima Nova Alt Rg" pitchFamily="50" charset="0"/>
              </a:rPr>
              <a:t>    PAGE.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IN THIS ACTIVITY SHAREDPREFERENCE IS 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USED TO STORE THE USER CREDENTIALS</a:t>
            </a:r>
          </a:p>
          <a:p>
            <a:r>
              <a:rPr lang="en-US" sz="1800" b="0" dirty="0" smtClean="0">
                <a:latin typeface="Proxima Nova Alt Rg" pitchFamily="50" charset="0"/>
              </a:rPr>
              <a:t>     FOR EASIER LOGIN.</a:t>
            </a:r>
            <a:endParaRPr lang="en-IN" sz="1800" b="0" dirty="0">
              <a:latin typeface="Proxima Nova Alt Rg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776038"/>
            <a:ext cx="2094099" cy="43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50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" pitchFamily="50" charset="0"/>
              </a:rPr>
              <a:t>SEARCH ACTIVTY</a:t>
            </a:r>
            <a:endParaRPr lang="en-IN" dirty="0">
              <a:latin typeface="Proxima Nova Bl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THE USER CAN SEARCH THE SMARTPHONES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ON THE BASIS OF BRAND AND PRICE RANGE.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THE SEARCH PAGE ALSO OFFERS AN OPTIONAL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FEATURE TO SEARCH ON THE BASIS OF RAM 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AND INTERANAL STORAGE.</a:t>
            </a:r>
            <a:endParaRPr lang="en-IN" sz="1800" b="0" dirty="0">
              <a:latin typeface="Proxima Nova Alt Rg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834517"/>
            <a:ext cx="2081884" cy="42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" pitchFamily="50" charset="0"/>
              </a:rPr>
              <a:t>RESULT ACTIVITY</a:t>
            </a:r>
            <a:endParaRPr lang="en-IN" dirty="0">
              <a:latin typeface="Proxima Nova Bl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THE PHONES ARE FETCHED FROM THE 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 DATABASE ON THE BASIS OF THE SEARCH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 QUERIES OF THE PREVIOUS ACTIVITY.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THE RECYCLER IS USED TO VIEW THE PHONE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DETAILS.</a:t>
            </a:r>
            <a:endParaRPr lang="en-IN" sz="1800" b="0" dirty="0">
              <a:latin typeface="Proxima Nova Alt Rg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60328"/>
            <a:ext cx="2123564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4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" pitchFamily="50" charset="0"/>
              </a:rPr>
              <a:t>BUYING ACTIVITY</a:t>
            </a:r>
            <a:endParaRPr lang="en-IN" dirty="0">
              <a:latin typeface="Proxima Nova Bl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latin typeface="Proxima Nova Alt Rg" pitchFamily="50" charset="0"/>
              </a:rPr>
              <a:t>A BRIEF DEATLS OF THE CHOSEN SMARTPHONE</a:t>
            </a:r>
          </a:p>
          <a:p>
            <a:r>
              <a:rPr lang="en-US" sz="1800" dirty="0">
                <a:latin typeface="Proxima Nova Alt Rg" pitchFamily="50" charset="0"/>
              </a:rPr>
              <a:t> </a:t>
            </a:r>
            <a:r>
              <a:rPr lang="en-US" sz="1800" dirty="0" smtClean="0">
                <a:latin typeface="Proxima Nova Alt Rg" pitchFamily="50" charset="0"/>
              </a:rPr>
              <a:t>    WILL BE SHOWN IN THIS CURRENT ACTIVIY.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Proxima Nova Alt Rg" pitchFamily="50" charset="0"/>
              </a:rPr>
              <a:t>BY PRESSING THE BUY BUTTON THE USER WILL </a:t>
            </a:r>
          </a:p>
          <a:p>
            <a:r>
              <a:rPr lang="en-US" sz="1800" dirty="0">
                <a:latin typeface="Proxima Nova Alt Rg" pitchFamily="50" charset="0"/>
              </a:rPr>
              <a:t> </a:t>
            </a:r>
            <a:r>
              <a:rPr lang="en-US" sz="1800" dirty="0" smtClean="0">
                <a:latin typeface="Proxima Nova Alt Rg" pitchFamily="50" charset="0"/>
              </a:rPr>
              <a:t>    BE DIRECTED TO A BROWSER WHERE HE CAN</a:t>
            </a:r>
          </a:p>
          <a:p>
            <a:r>
              <a:rPr lang="en-US" sz="1800" dirty="0" smtClean="0">
                <a:latin typeface="Proxima Nova Alt Rg" pitchFamily="50" charset="0"/>
              </a:rPr>
              <a:t>     BUY THE PHONE.</a:t>
            </a:r>
            <a:endParaRPr lang="en-IN" sz="1800" dirty="0">
              <a:latin typeface="Proxima Nova Alt Rg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844824"/>
            <a:ext cx="2016224" cy="41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907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" pitchFamily="50" charset="0"/>
              </a:rPr>
              <a:t>OPTIONS MENU</a:t>
            </a:r>
            <a:endParaRPr lang="en-IN" dirty="0">
              <a:latin typeface="Proxima Nova Bl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THERE IS AN OPTIONS MENU IN THE 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SEARCH PAGE WHICH HAS TWO 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OPTIONS PROFILE AND LOGOUT.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IN THE PROFILE ACTIVITY WE CAN</a:t>
            </a:r>
          </a:p>
          <a:p>
            <a:r>
              <a:rPr lang="en-US" sz="1800" b="0" dirty="0" smtClean="0">
                <a:latin typeface="Proxima Nova Alt Rg" pitchFamily="50" charset="0"/>
              </a:rPr>
              <a:t>     UPDATE THE CURRENTLY LOGGED 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IN USER INFORMATION </a:t>
            </a:r>
            <a:r>
              <a:rPr lang="en-US" sz="1800" b="0" dirty="0">
                <a:latin typeface="Proxima Nova Alt Rg" pitchFamily="50" charset="0"/>
              </a:rPr>
              <a:t>OR DELETE </a:t>
            </a:r>
            <a:endParaRPr lang="en-US" sz="1800" b="0" dirty="0" smtClean="0">
              <a:latin typeface="Proxima Nova Alt Rg" pitchFamily="50" charset="0"/>
            </a:endParaRPr>
          </a:p>
          <a:p>
            <a:r>
              <a:rPr lang="en-US" sz="1800" b="0" dirty="0" smtClean="0">
                <a:latin typeface="Proxima Nova Alt Rg" pitchFamily="50" charset="0"/>
              </a:rPr>
              <a:t>     THE ACCOUNT.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BY USING THE LOGOUT OPTION THE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THE USER WILL BE LOGGED OUT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FROM THE APPLICATION AND WILL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BE DIRECTED TO THE LOGIN ACTIVITY.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 smtClean="0">
              <a:latin typeface="Proxima Nova Alt Rg" pitchFamily="50" charset="0"/>
            </a:endParaRP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</a:t>
            </a:r>
            <a:endParaRPr lang="en-IN" sz="1800" b="0" dirty="0">
              <a:latin typeface="Proxima Nova Alt Rg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83192"/>
            <a:ext cx="1800200" cy="3845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883192"/>
            <a:ext cx="1838605" cy="38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" pitchFamily="50" charset="0"/>
              </a:rPr>
              <a:t>CONTEXT MENU</a:t>
            </a:r>
            <a:endParaRPr lang="en-IN" dirty="0">
              <a:latin typeface="Proxima Nova Bl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A CONTEXT MENU IS ASSOCIATED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 WITH THE IMAGE VIEW.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>
                <a:latin typeface="Proxima Nova Alt Rg" pitchFamily="50" charset="0"/>
              </a:rPr>
              <a:t>THE CONTEXT MENU HAVE OPTIONS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WHICH WILL BE REDIRECTED TO THE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BROWSER FOR THEIR RESPECTIVE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ACTIONS.</a:t>
            </a:r>
          </a:p>
          <a:p>
            <a:endParaRPr lang="en-US" sz="1800" b="0" dirty="0">
              <a:latin typeface="Proxima Nova Alt Rg" pitchFamily="50" charset="0"/>
            </a:endParaRPr>
          </a:p>
          <a:p>
            <a:endParaRPr lang="en-US" sz="1800" b="0" dirty="0" smtClean="0">
              <a:latin typeface="Proxima Nova Alt Rg" pitchFamily="50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b="0" dirty="0" smtClean="0">
                <a:latin typeface="Proxima Nova Alt Rg" pitchFamily="50" charset="0"/>
              </a:rPr>
              <a:t>A TOOLBAR MENU IS ALSO PROVIDED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WHICH IS ASSOCIATED WITH THE 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SHAREACTION PROVIDER.</a:t>
            </a:r>
          </a:p>
          <a:p>
            <a:r>
              <a:rPr lang="en-US" sz="1800" b="0" dirty="0" smtClean="0">
                <a:latin typeface="Proxima Nova Alt Rg" pitchFamily="50" charset="0"/>
              </a:rPr>
              <a:t>     </a:t>
            </a:r>
          </a:p>
          <a:p>
            <a:r>
              <a:rPr lang="en-US" sz="1800" b="0" dirty="0">
                <a:latin typeface="Proxima Nova Alt Rg" pitchFamily="50" charset="0"/>
              </a:rPr>
              <a:t> </a:t>
            </a:r>
            <a:r>
              <a:rPr lang="en-US" sz="1800" b="0" dirty="0" smtClean="0">
                <a:latin typeface="Proxima Nova Alt Rg" pitchFamily="50" charset="0"/>
              </a:rPr>
              <a:t>    </a:t>
            </a:r>
            <a:endParaRPr lang="en-IN" sz="1800" b="0" dirty="0">
              <a:latin typeface="Proxima Nova Alt Rg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32681"/>
            <a:ext cx="1656184" cy="3856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732681"/>
            <a:ext cx="1728192" cy="38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70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162</TotalTime>
  <Words>403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PHONESPOT</vt:lpstr>
      <vt:lpstr>introduction</vt:lpstr>
      <vt:lpstr>Signup activity</vt:lpstr>
      <vt:lpstr>LOGIN activity</vt:lpstr>
      <vt:lpstr>SEARCH ACTIVTY</vt:lpstr>
      <vt:lpstr>RESULT ACTIVITY</vt:lpstr>
      <vt:lpstr>BUYING ACTIVITY</vt:lpstr>
      <vt:lpstr>OPTIONS MENU</vt:lpstr>
      <vt:lpstr>CONTEXT MENU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PHONESPOT</dc:title>
  <dc:creator>Abhishek</dc:creator>
  <cp:lastModifiedBy>Abhishek</cp:lastModifiedBy>
  <cp:revision>13</cp:revision>
  <dcterms:created xsi:type="dcterms:W3CDTF">2020-12-01T13:53:43Z</dcterms:created>
  <dcterms:modified xsi:type="dcterms:W3CDTF">2020-12-01T16:36:42Z</dcterms:modified>
</cp:coreProperties>
</file>