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3" r:id="rId2"/>
    <p:sldId id="266" r:id="rId3"/>
    <p:sldId id="261" r:id="rId4"/>
    <p:sldId id="264" r:id="rId5"/>
    <p:sldId id="256" r:id="rId6"/>
    <p:sldId id="257" r:id="rId7"/>
    <p:sldId id="262"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8" d="100"/>
          <a:sy n="78" d="100"/>
        </p:scale>
        <p:origin x="77"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39513-C60C-4BE6-AE9D-8453B9097D91}"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0F6C4A35-A08D-407D-A8A0-732A0D7038D2}">
      <dgm:prSet custT="1"/>
      <dgm:spPr/>
      <dgm:t>
        <a:bodyPr/>
        <a:lstStyle/>
        <a:p>
          <a:pPr rtl="0"/>
          <a:r>
            <a:rPr lang="en-US" sz="1400" b="1" dirty="0">
              <a:latin typeface="+mj-lt"/>
            </a:rPr>
            <a:t>Wastage of Time</a:t>
          </a:r>
          <a:endParaRPr lang="en-US" sz="1400" dirty="0">
            <a:latin typeface="+mj-lt"/>
          </a:endParaRPr>
        </a:p>
      </dgm:t>
    </dgm:pt>
    <dgm:pt modelId="{4CD57BF1-A73D-4AA8-AF42-0803F10C67BD}" type="parTrans" cxnId="{2159F726-3299-4D4D-923F-DA3D09A2D982}">
      <dgm:prSet/>
      <dgm:spPr/>
      <dgm:t>
        <a:bodyPr/>
        <a:lstStyle/>
        <a:p>
          <a:endParaRPr lang="en-US" sz="1400">
            <a:latin typeface="+mj-lt"/>
          </a:endParaRPr>
        </a:p>
      </dgm:t>
    </dgm:pt>
    <dgm:pt modelId="{E8E39975-AB2A-4140-9FE3-140B92C07ACF}" type="sibTrans" cxnId="{2159F726-3299-4D4D-923F-DA3D09A2D982}">
      <dgm:prSet/>
      <dgm:spPr/>
      <dgm:t>
        <a:bodyPr/>
        <a:lstStyle/>
        <a:p>
          <a:endParaRPr lang="en-US" sz="1400">
            <a:latin typeface="+mj-lt"/>
          </a:endParaRPr>
        </a:p>
      </dgm:t>
    </dgm:pt>
    <dgm:pt modelId="{7BC4E696-0EDC-4972-81FD-A8D260F23CBF}">
      <dgm:prSet custT="1"/>
      <dgm:spPr/>
      <dgm:t>
        <a:bodyPr/>
        <a:lstStyle/>
        <a:p>
          <a:pPr rtl="0"/>
          <a:r>
            <a:rPr lang="en-US" sz="1400" dirty="0">
              <a:latin typeface="+mj-lt"/>
            </a:rPr>
            <a:t>Forest Department officials have to verify the paper documents and do spot inspection.</a:t>
          </a:r>
        </a:p>
      </dgm:t>
    </dgm:pt>
    <dgm:pt modelId="{635E9273-1819-4443-8076-5507669B4E1D}" type="parTrans" cxnId="{93406156-FD9E-4CC8-93BC-5AC6E50F13A0}">
      <dgm:prSet/>
      <dgm:spPr/>
      <dgm:t>
        <a:bodyPr/>
        <a:lstStyle/>
        <a:p>
          <a:endParaRPr lang="en-US" sz="1400">
            <a:latin typeface="+mj-lt"/>
          </a:endParaRPr>
        </a:p>
      </dgm:t>
    </dgm:pt>
    <dgm:pt modelId="{D90103AD-13A2-4325-A401-51E823301133}" type="sibTrans" cxnId="{93406156-FD9E-4CC8-93BC-5AC6E50F13A0}">
      <dgm:prSet/>
      <dgm:spPr/>
      <dgm:t>
        <a:bodyPr/>
        <a:lstStyle/>
        <a:p>
          <a:endParaRPr lang="en-US" sz="1400">
            <a:latin typeface="+mj-lt"/>
          </a:endParaRPr>
        </a:p>
      </dgm:t>
    </dgm:pt>
    <dgm:pt modelId="{DF1E347E-C762-4563-A7CA-DD0640CED982}">
      <dgm:prSet custT="1"/>
      <dgm:spPr/>
      <dgm:t>
        <a:bodyPr/>
        <a:lstStyle/>
        <a:p>
          <a:pPr rtl="0"/>
          <a:r>
            <a:rPr lang="en-US" sz="1400" b="1">
              <a:latin typeface="+mj-lt"/>
            </a:rPr>
            <a:t>Wastage of Money</a:t>
          </a:r>
          <a:endParaRPr lang="en-US" sz="1400">
            <a:latin typeface="+mj-lt"/>
          </a:endParaRPr>
        </a:p>
      </dgm:t>
    </dgm:pt>
    <dgm:pt modelId="{551974B5-95FC-4DDA-99EA-CC843DBCA6E2}" type="parTrans" cxnId="{9B41C2E5-5916-4F5E-99A3-A037D200F466}">
      <dgm:prSet/>
      <dgm:spPr/>
      <dgm:t>
        <a:bodyPr/>
        <a:lstStyle/>
        <a:p>
          <a:endParaRPr lang="en-US" sz="1400">
            <a:latin typeface="+mj-lt"/>
          </a:endParaRPr>
        </a:p>
      </dgm:t>
    </dgm:pt>
    <dgm:pt modelId="{CD4F0234-7218-4E25-B0EE-3CC3D92F8ABB}" type="sibTrans" cxnId="{9B41C2E5-5916-4F5E-99A3-A037D200F466}">
      <dgm:prSet/>
      <dgm:spPr/>
      <dgm:t>
        <a:bodyPr/>
        <a:lstStyle/>
        <a:p>
          <a:endParaRPr lang="en-US" sz="1400">
            <a:latin typeface="+mj-lt"/>
          </a:endParaRPr>
        </a:p>
      </dgm:t>
    </dgm:pt>
    <dgm:pt modelId="{F6A6291F-FFD3-4FB9-B213-BFE1718E023F}">
      <dgm:prSet custT="1"/>
      <dgm:spPr/>
      <dgm:t>
        <a:bodyPr/>
        <a:lstStyle/>
        <a:p>
          <a:pPr rtl="0"/>
          <a:r>
            <a:rPr lang="en-US" sz="1400">
              <a:latin typeface="+mj-lt"/>
            </a:rPr>
            <a:t>Doing spot inspection incurs transportation cost.</a:t>
          </a:r>
        </a:p>
      </dgm:t>
    </dgm:pt>
    <dgm:pt modelId="{27DD0B6D-B1DA-4BC0-B8A6-F0D3382BBE94}" type="parTrans" cxnId="{DC061046-FC4B-418E-852F-5017BA758AAF}">
      <dgm:prSet/>
      <dgm:spPr/>
      <dgm:t>
        <a:bodyPr/>
        <a:lstStyle/>
        <a:p>
          <a:endParaRPr lang="en-US" sz="1400">
            <a:latin typeface="+mj-lt"/>
          </a:endParaRPr>
        </a:p>
      </dgm:t>
    </dgm:pt>
    <dgm:pt modelId="{C7A1ED39-77BC-4212-A951-A04E0E145138}" type="sibTrans" cxnId="{DC061046-FC4B-418E-852F-5017BA758AAF}">
      <dgm:prSet/>
      <dgm:spPr/>
      <dgm:t>
        <a:bodyPr/>
        <a:lstStyle/>
        <a:p>
          <a:endParaRPr lang="en-US" sz="1400">
            <a:latin typeface="+mj-lt"/>
          </a:endParaRPr>
        </a:p>
      </dgm:t>
    </dgm:pt>
    <dgm:pt modelId="{4F43F0DB-5C71-47C6-B6D9-A79395B22C80}">
      <dgm:prSet custT="1"/>
      <dgm:spPr/>
      <dgm:t>
        <a:bodyPr/>
        <a:lstStyle/>
        <a:p>
          <a:pPr rtl="0"/>
          <a:r>
            <a:rPr lang="en-US" sz="1400" b="1">
              <a:latin typeface="+mj-lt"/>
            </a:rPr>
            <a:t>Wastage of Effort</a:t>
          </a:r>
          <a:endParaRPr lang="en-US" sz="1400">
            <a:latin typeface="+mj-lt"/>
          </a:endParaRPr>
        </a:p>
      </dgm:t>
    </dgm:pt>
    <dgm:pt modelId="{BBCD58DC-540B-488D-96CA-C6ECEB84E7BE}" type="parTrans" cxnId="{4878B37F-F874-4D71-9BDD-48C73BB5E972}">
      <dgm:prSet/>
      <dgm:spPr/>
      <dgm:t>
        <a:bodyPr/>
        <a:lstStyle/>
        <a:p>
          <a:endParaRPr lang="en-US" sz="1400">
            <a:latin typeface="+mj-lt"/>
          </a:endParaRPr>
        </a:p>
      </dgm:t>
    </dgm:pt>
    <dgm:pt modelId="{84930F78-B3DF-4E70-85DE-C16431A6B9DB}" type="sibTrans" cxnId="{4878B37F-F874-4D71-9BDD-48C73BB5E972}">
      <dgm:prSet/>
      <dgm:spPr/>
      <dgm:t>
        <a:bodyPr/>
        <a:lstStyle/>
        <a:p>
          <a:endParaRPr lang="en-US" sz="1400">
            <a:latin typeface="+mj-lt"/>
          </a:endParaRPr>
        </a:p>
      </dgm:t>
    </dgm:pt>
    <dgm:pt modelId="{F767C23B-588F-4D69-A5D6-410DFCFDF775}">
      <dgm:prSet custT="1"/>
      <dgm:spPr/>
      <dgm:t>
        <a:bodyPr/>
        <a:lstStyle/>
        <a:p>
          <a:pPr rtl="0"/>
          <a:r>
            <a:rPr lang="en-US" sz="1400">
              <a:latin typeface="+mj-lt"/>
            </a:rPr>
            <a:t>Since the documents will be verified by each of Land, Survey and Revenue Departments every time the tree cut permit is requested by the farmer, so there is a lot of redundant activities.</a:t>
          </a:r>
        </a:p>
      </dgm:t>
    </dgm:pt>
    <dgm:pt modelId="{ABF1BE9C-4A32-43C6-830E-707683D1C731}" type="parTrans" cxnId="{3197711D-6BCB-47C4-BC4E-995E40620FAF}">
      <dgm:prSet/>
      <dgm:spPr/>
      <dgm:t>
        <a:bodyPr/>
        <a:lstStyle/>
        <a:p>
          <a:endParaRPr lang="en-US" sz="1400">
            <a:latin typeface="+mj-lt"/>
          </a:endParaRPr>
        </a:p>
      </dgm:t>
    </dgm:pt>
    <dgm:pt modelId="{DEDF1BE3-A8F4-48F0-A73F-0767D81D0309}" type="sibTrans" cxnId="{3197711D-6BCB-47C4-BC4E-995E40620FAF}">
      <dgm:prSet/>
      <dgm:spPr/>
      <dgm:t>
        <a:bodyPr/>
        <a:lstStyle/>
        <a:p>
          <a:endParaRPr lang="en-US" sz="1400">
            <a:latin typeface="+mj-lt"/>
          </a:endParaRPr>
        </a:p>
      </dgm:t>
    </dgm:pt>
    <dgm:pt modelId="{58D1BD1C-C016-4E12-997A-1ABA17C1293C}">
      <dgm:prSet custT="1"/>
      <dgm:spPr/>
      <dgm:t>
        <a:bodyPr/>
        <a:lstStyle/>
        <a:p>
          <a:pPr rtl="0"/>
          <a:r>
            <a:rPr lang="en-US" sz="1400" b="1">
              <a:latin typeface="+mj-lt"/>
            </a:rPr>
            <a:t>Risk of Fraudulent Activities </a:t>
          </a:r>
          <a:endParaRPr lang="en-US" sz="1400">
            <a:latin typeface="+mj-lt"/>
          </a:endParaRPr>
        </a:p>
      </dgm:t>
    </dgm:pt>
    <dgm:pt modelId="{BB0CAA61-434E-4A9D-9798-83E8D766CE89}" type="parTrans" cxnId="{047F2DE2-6161-4662-8041-F79C2FA2CBD1}">
      <dgm:prSet/>
      <dgm:spPr/>
      <dgm:t>
        <a:bodyPr/>
        <a:lstStyle/>
        <a:p>
          <a:endParaRPr lang="en-US" sz="1400">
            <a:latin typeface="+mj-lt"/>
          </a:endParaRPr>
        </a:p>
      </dgm:t>
    </dgm:pt>
    <dgm:pt modelId="{04474C2E-5E86-4CA8-8868-DECB68DF4770}" type="sibTrans" cxnId="{047F2DE2-6161-4662-8041-F79C2FA2CBD1}">
      <dgm:prSet/>
      <dgm:spPr/>
      <dgm:t>
        <a:bodyPr/>
        <a:lstStyle/>
        <a:p>
          <a:endParaRPr lang="en-US" sz="1400">
            <a:latin typeface="+mj-lt"/>
          </a:endParaRPr>
        </a:p>
      </dgm:t>
    </dgm:pt>
    <dgm:pt modelId="{F025CDF1-E88B-4E7C-8FFD-3D04D365BF3A}">
      <dgm:prSet custT="1"/>
      <dgm:spPr/>
      <dgm:t>
        <a:bodyPr/>
        <a:lstStyle/>
        <a:p>
          <a:pPr rtl="0"/>
          <a:r>
            <a:rPr lang="en-US" sz="1400">
              <a:latin typeface="+mj-lt"/>
            </a:rPr>
            <a:t>The paper documents are prone to forgery, so there is always a risk of fraudulent activities.</a:t>
          </a:r>
        </a:p>
      </dgm:t>
    </dgm:pt>
    <dgm:pt modelId="{A407EB9F-8402-4EFC-A4A3-075515D48287}" type="parTrans" cxnId="{041351E3-BA48-46C7-A639-BDD3D489C67A}">
      <dgm:prSet/>
      <dgm:spPr/>
      <dgm:t>
        <a:bodyPr/>
        <a:lstStyle/>
        <a:p>
          <a:endParaRPr lang="en-US" sz="1400">
            <a:latin typeface="+mj-lt"/>
          </a:endParaRPr>
        </a:p>
      </dgm:t>
    </dgm:pt>
    <dgm:pt modelId="{F9E62F08-6795-486F-B85C-82D71D2647EA}" type="sibTrans" cxnId="{041351E3-BA48-46C7-A639-BDD3D489C67A}">
      <dgm:prSet/>
      <dgm:spPr/>
      <dgm:t>
        <a:bodyPr/>
        <a:lstStyle/>
        <a:p>
          <a:endParaRPr lang="en-US" sz="1400">
            <a:latin typeface="+mj-lt"/>
          </a:endParaRPr>
        </a:p>
      </dgm:t>
    </dgm:pt>
    <dgm:pt modelId="{F2CDB308-BA61-4DA2-81CF-1AAEE6186740}">
      <dgm:prSet custT="1"/>
      <dgm:spPr/>
      <dgm:t>
        <a:bodyPr/>
        <a:lstStyle/>
        <a:p>
          <a:pPr rtl="0"/>
          <a:r>
            <a:rPr lang="en-US" sz="1400" b="1">
              <a:latin typeface="+mj-lt"/>
            </a:rPr>
            <a:t>Wastage of Paper</a:t>
          </a:r>
          <a:endParaRPr lang="en-US" sz="1400">
            <a:latin typeface="+mj-lt"/>
          </a:endParaRPr>
        </a:p>
      </dgm:t>
    </dgm:pt>
    <dgm:pt modelId="{8D3BF047-1D39-4913-BAA5-90B8A7F27421}" type="parTrans" cxnId="{3CC49E85-BB33-4694-8BE9-A6FED28742AF}">
      <dgm:prSet/>
      <dgm:spPr/>
      <dgm:t>
        <a:bodyPr/>
        <a:lstStyle/>
        <a:p>
          <a:endParaRPr lang="en-US" sz="1400">
            <a:latin typeface="+mj-lt"/>
          </a:endParaRPr>
        </a:p>
      </dgm:t>
    </dgm:pt>
    <dgm:pt modelId="{5351626D-8F4E-4063-BF45-C6E32CA608A3}" type="sibTrans" cxnId="{3CC49E85-BB33-4694-8BE9-A6FED28742AF}">
      <dgm:prSet/>
      <dgm:spPr/>
      <dgm:t>
        <a:bodyPr/>
        <a:lstStyle/>
        <a:p>
          <a:endParaRPr lang="en-US" sz="1400">
            <a:latin typeface="+mj-lt"/>
          </a:endParaRPr>
        </a:p>
      </dgm:t>
    </dgm:pt>
    <dgm:pt modelId="{6D23F272-6222-473D-9219-7019B24B92BC}">
      <dgm:prSet custT="1"/>
      <dgm:spPr/>
      <dgm:t>
        <a:bodyPr/>
        <a:lstStyle/>
        <a:p>
          <a:pPr rtl="0"/>
          <a:r>
            <a:rPr lang="en-US" sz="1400">
              <a:latin typeface="+mj-lt"/>
            </a:rPr>
            <a:t>All the documents granted by each of Land, Survey and Revenue Departments are paper based, so a lot of paper is required to prepare the documents.</a:t>
          </a:r>
        </a:p>
      </dgm:t>
    </dgm:pt>
    <dgm:pt modelId="{99D76508-C5AF-4F56-B1F6-1A664FB37794}" type="parTrans" cxnId="{47EF211D-4207-4D93-A782-A96591E49478}">
      <dgm:prSet/>
      <dgm:spPr/>
      <dgm:t>
        <a:bodyPr/>
        <a:lstStyle/>
        <a:p>
          <a:endParaRPr lang="en-US" sz="1400">
            <a:latin typeface="+mj-lt"/>
          </a:endParaRPr>
        </a:p>
      </dgm:t>
    </dgm:pt>
    <dgm:pt modelId="{9B89280B-EB3E-4144-81FE-006E6EF4E9C5}" type="sibTrans" cxnId="{47EF211D-4207-4D93-A782-A96591E49478}">
      <dgm:prSet/>
      <dgm:spPr/>
      <dgm:t>
        <a:bodyPr/>
        <a:lstStyle/>
        <a:p>
          <a:endParaRPr lang="en-US" sz="1400">
            <a:latin typeface="+mj-lt"/>
          </a:endParaRPr>
        </a:p>
      </dgm:t>
    </dgm:pt>
    <dgm:pt modelId="{68A04A1F-6EEC-4C4D-A765-C8566706C31F}">
      <dgm:prSet custT="1"/>
      <dgm:spPr/>
      <dgm:t>
        <a:bodyPr/>
        <a:lstStyle/>
        <a:p>
          <a:pPr rtl="0"/>
          <a:r>
            <a:rPr lang="en-US" sz="1400" b="1">
              <a:latin typeface="+mj-lt"/>
            </a:rPr>
            <a:t>More Staffing Required </a:t>
          </a:r>
          <a:endParaRPr lang="en-US" sz="1400">
            <a:latin typeface="+mj-lt"/>
          </a:endParaRPr>
        </a:p>
      </dgm:t>
    </dgm:pt>
    <dgm:pt modelId="{7EE7F6B2-AB36-467A-8695-57E14EB4F363}" type="parTrans" cxnId="{76319994-CD0E-42F1-A60C-A11397237CC2}">
      <dgm:prSet/>
      <dgm:spPr/>
      <dgm:t>
        <a:bodyPr/>
        <a:lstStyle/>
        <a:p>
          <a:endParaRPr lang="en-US" sz="1400">
            <a:latin typeface="+mj-lt"/>
          </a:endParaRPr>
        </a:p>
      </dgm:t>
    </dgm:pt>
    <dgm:pt modelId="{7B0011C1-93FE-4697-99AF-44CFBA5B8A50}" type="sibTrans" cxnId="{76319994-CD0E-42F1-A60C-A11397237CC2}">
      <dgm:prSet/>
      <dgm:spPr/>
      <dgm:t>
        <a:bodyPr/>
        <a:lstStyle/>
        <a:p>
          <a:endParaRPr lang="en-US" sz="1400">
            <a:latin typeface="+mj-lt"/>
          </a:endParaRPr>
        </a:p>
      </dgm:t>
    </dgm:pt>
    <dgm:pt modelId="{BD0E23E4-065F-4451-A04B-FB6BAAF6549E}">
      <dgm:prSet custT="1"/>
      <dgm:spPr/>
      <dgm:t>
        <a:bodyPr/>
        <a:lstStyle/>
        <a:p>
          <a:pPr rtl="0"/>
          <a:r>
            <a:rPr lang="en-US" sz="1400">
              <a:latin typeface="+mj-lt"/>
            </a:rPr>
            <a:t>A lot of employees are staffed so as to verify the documents and to do spot inspection.</a:t>
          </a:r>
        </a:p>
      </dgm:t>
    </dgm:pt>
    <dgm:pt modelId="{25E5CADD-26E4-4347-94F6-E46BBB6773F1}" type="parTrans" cxnId="{09945957-162F-48C6-AD14-CBC8B8113E3E}">
      <dgm:prSet/>
      <dgm:spPr/>
      <dgm:t>
        <a:bodyPr/>
        <a:lstStyle/>
        <a:p>
          <a:endParaRPr lang="en-US" sz="1400">
            <a:latin typeface="+mj-lt"/>
          </a:endParaRPr>
        </a:p>
      </dgm:t>
    </dgm:pt>
    <dgm:pt modelId="{FAE633C2-717F-47F0-AC4B-8882C378802E}" type="sibTrans" cxnId="{09945957-162F-48C6-AD14-CBC8B8113E3E}">
      <dgm:prSet/>
      <dgm:spPr/>
      <dgm:t>
        <a:bodyPr/>
        <a:lstStyle/>
        <a:p>
          <a:endParaRPr lang="en-US" sz="1400">
            <a:latin typeface="+mj-lt"/>
          </a:endParaRPr>
        </a:p>
      </dgm:t>
    </dgm:pt>
    <dgm:pt modelId="{2DE189B9-24AB-4457-90A1-DA0CEDDBECB5}" type="pres">
      <dgm:prSet presAssocID="{ED639513-C60C-4BE6-AE9D-8453B9097D91}" presName="linear" presStyleCnt="0">
        <dgm:presLayoutVars>
          <dgm:animLvl val="lvl"/>
          <dgm:resizeHandles val="exact"/>
        </dgm:presLayoutVars>
      </dgm:prSet>
      <dgm:spPr/>
    </dgm:pt>
    <dgm:pt modelId="{812B4FD0-B32F-490F-86D9-CC1ABB91A82A}" type="pres">
      <dgm:prSet presAssocID="{0F6C4A35-A08D-407D-A8A0-732A0D7038D2}" presName="parentText" presStyleLbl="node1" presStyleIdx="0" presStyleCnt="6" custLinFactNeighborX="-4656" custLinFactNeighborY="-10929">
        <dgm:presLayoutVars>
          <dgm:chMax val="0"/>
          <dgm:bulletEnabled val="1"/>
        </dgm:presLayoutVars>
      </dgm:prSet>
      <dgm:spPr/>
    </dgm:pt>
    <dgm:pt modelId="{B780990E-37E3-4E78-84DB-E974A2C40658}" type="pres">
      <dgm:prSet presAssocID="{0F6C4A35-A08D-407D-A8A0-732A0D7038D2}" presName="childText" presStyleLbl="revTx" presStyleIdx="0" presStyleCnt="6">
        <dgm:presLayoutVars>
          <dgm:bulletEnabled val="1"/>
        </dgm:presLayoutVars>
      </dgm:prSet>
      <dgm:spPr/>
    </dgm:pt>
    <dgm:pt modelId="{330D5B5B-3FFD-4A1E-AE02-8CD558CC8DCC}" type="pres">
      <dgm:prSet presAssocID="{DF1E347E-C762-4563-A7CA-DD0640CED982}" presName="parentText" presStyleLbl="node1" presStyleIdx="1" presStyleCnt="6">
        <dgm:presLayoutVars>
          <dgm:chMax val="0"/>
          <dgm:bulletEnabled val="1"/>
        </dgm:presLayoutVars>
      </dgm:prSet>
      <dgm:spPr/>
    </dgm:pt>
    <dgm:pt modelId="{F372CEDA-E31E-4E4C-B116-A520037B6ECD}" type="pres">
      <dgm:prSet presAssocID="{DF1E347E-C762-4563-A7CA-DD0640CED982}" presName="childText" presStyleLbl="revTx" presStyleIdx="1" presStyleCnt="6">
        <dgm:presLayoutVars>
          <dgm:bulletEnabled val="1"/>
        </dgm:presLayoutVars>
      </dgm:prSet>
      <dgm:spPr/>
    </dgm:pt>
    <dgm:pt modelId="{C3E20D6A-F195-4F0A-A852-62B1AAE6E5AF}" type="pres">
      <dgm:prSet presAssocID="{4F43F0DB-5C71-47C6-B6D9-A79395B22C80}" presName="parentText" presStyleLbl="node1" presStyleIdx="2" presStyleCnt="6">
        <dgm:presLayoutVars>
          <dgm:chMax val="0"/>
          <dgm:bulletEnabled val="1"/>
        </dgm:presLayoutVars>
      </dgm:prSet>
      <dgm:spPr/>
    </dgm:pt>
    <dgm:pt modelId="{A064E6CA-F9FA-4781-9F6C-E53F2CCB262B}" type="pres">
      <dgm:prSet presAssocID="{4F43F0DB-5C71-47C6-B6D9-A79395B22C80}" presName="childText" presStyleLbl="revTx" presStyleIdx="2" presStyleCnt="6">
        <dgm:presLayoutVars>
          <dgm:bulletEnabled val="1"/>
        </dgm:presLayoutVars>
      </dgm:prSet>
      <dgm:spPr/>
    </dgm:pt>
    <dgm:pt modelId="{97A6AFD4-9357-4FA3-9A81-0FB84FE1A5C7}" type="pres">
      <dgm:prSet presAssocID="{58D1BD1C-C016-4E12-997A-1ABA17C1293C}" presName="parentText" presStyleLbl="node1" presStyleIdx="3" presStyleCnt="6">
        <dgm:presLayoutVars>
          <dgm:chMax val="0"/>
          <dgm:bulletEnabled val="1"/>
        </dgm:presLayoutVars>
      </dgm:prSet>
      <dgm:spPr/>
    </dgm:pt>
    <dgm:pt modelId="{A5BA73C8-8037-445B-8A87-0EF023B663F4}" type="pres">
      <dgm:prSet presAssocID="{58D1BD1C-C016-4E12-997A-1ABA17C1293C}" presName="childText" presStyleLbl="revTx" presStyleIdx="3" presStyleCnt="6">
        <dgm:presLayoutVars>
          <dgm:bulletEnabled val="1"/>
        </dgm:presLayoutVars>
      </dgm:prSet>
      <dgm:spPr/>
    </dgm:pt>
    <dgm:pt modelId="{313EF4CB-9D8F-494A-BEF7-7BDA1ECC32AC}" type="pres">
      <dgm:prSet presAssocID="{F2CDB308-BA61-4DA2-81CF-1AAEE6186740}" presName="parentText" presStyleLbl="node1" presStyleIdx="4" presStyleCnt="6">
        <dgm:presLayoutVars>
          <dgm:chMax val="0"/>
          <dgm:bulletEnabled val="1"/>
        </dgm:presLayoutVars>
      </dgm:prSet>
      <dgm:spPr/>
    </dgm:pt>
    <dgm:pt modelId="{FB47071F-BDC4-47FE-8FA1-E35165F07DB7}" type="pres">
      <dgm:prSet presAssocID="{F2CDB308-BA61-4DA2-81CF-1AAEE6186740}" presName="childText" presStyleLbl="revTx" presStyleIdx="4" presStyleCnt="6">
        <dgm:presLayoutVars>
          <dgm:bulletEnabled val="1"/>
        </dgm:presLayoutVars>
      </dgm:prSet>
      <dgm:spPr/>
    </dgm:pt>
    <dgm:pt modelId="{61E62B43-E1FD-4D2E-9AF2-70DC2C0EE8F5}" type="pres">
      <dgm:prSet presAssocID="{68A04A1F-6EEC-4C4D-A765-C8566706C31F}" presName="parentText" presStyleLbl="node1" presStyleIdx="5" presStyleCnt="6">
        <dgm:presLayoutVars>
          <dgm:chMax val="0"/>
          <dgm:bulletEnabled val="1"/>
        </dgm:presLayoutVars>
      </dgm:prSet>
      <dgm:spPr/>
    </dgm:pt>
    <dgm:pt modelId="{2D66C3EC-CF77-4309-903B-5EE861F5EAED}" type="pres">
      <dgm:prSet presAssocID="{68A04A1F-6EEC-4C4D-A765-C8566706C31F}" presName="childText" presStyleLbl="revTx" presStyleIdx="5" presStyleCnt="6">
        <dgm:presLayoutVars>
          <dgm:bulletEnabled val="1"/>
        </dgm:presLayoutVars>
      </dgm:prSet>
      <dgm:spPr/>
    </dgm:pt>
  </dgm:ptLst>
  <dgm:cxnLst>
    <dgm:cxn modelId="{30F5A1F4-A1AF-48A0-BFAE-835A215E9033}" type="presOf" srcId="{F025CDF1-E88B-4E7C-8FFD-3D04D365BF3A}" destId="{A5BA73C8-8037-445B-8A87-0EF023B663F4}" srcOrd="0" destOrd="0" presId="urn:microsoft.com/office/officeart/2005/8/layout/vList2"/>
    <dgm:cxn modelId="{93406156-FD9E-4CC8-93BC-5AC6E50F13A0}" srcId="{0F6C4A35-A08D-407D-A8A0-732A0D7038D2}" destId="{7BC4E696-0EDC-4972-81FD-A8D260F23CBF}" srcOrd="0" destOrd="0" parTransId="{635E9273-1819-4443-8076-5507669B4E1D}" sibTransId="{D90103AD-13A2-4325-A401-51E823301133}"/>
    <dgm:cxn modelId="{54CA3B1D-21ED-41DD-8E64-E911D5805541}" type="presOf" srcId="{58D1BD1C-C016-4E12-997A-1ABA17C1293C}" destId="{97A6AFD4-9357-4FA3-9A81-0FB84FE1A5C7}" srcOrd="0" destOrd="0" presId="urn:microsoft.com/office/officeart/2005/8/layout/vList2"/>
    <dgm:cxn modelId="{47EF211D-4207-4D93-A782-A96591E49478}" srcId="{F2CDB308-BA61-4DA2-81CF-1AAEE6186740}" destId="{6D23F272-6222-473D-9219-7019B24B92BC}" srcOrd="0" destOrd="0" parTransId="{99D76508-C5AF-4F56-B1F6-1A664FB37794}" sibTransId="{9B89280B-EB3E-4144-81FE-006E6EF4E9C5}"/>
    <dgm:cxn modelId="{0937E6EA-557B-4F02-97A3-40E1F4DAA4DE}" type="presOf" srcId="{BD0E23E4-065F-4451-A04B-FB6BAAF6549E}" destId="{2D66C3EC-CF77-4309-903B-5EE861F5EAED}" srcOrd="0" destOrd="0" presId="urn:microsoft.com/office/officeart/2005/8/layout/vList2"/>
    <dgm:cxn modelId="{71550C51-24FF-4C53-9C15-FECFFDF902C1}" type="presOf" srcId="{7BC4E696-0EDC-4972-81FD-A8D260F23CBF}" destId="{B780990E-37E3-4E78-84DB-E974A2C40658}" srcOrd="0" destOrd="0" presId="urn:microsoft.com/office/officeart/2005/8/layout/vList2"/>
    <dgm:cxn modelId="{047F2DE2-6161-4662-8041-F79C2FA2CBD1}" srcId="{ED639513-C60C-4BE6-AE9D-8453B9097D91}" destId="{58D1BD1C-C016-4E12-997A-1ABA17C1293C}" srcOrd="3" destOrd="0" parTransId="{BB0CAA61-434E-4A9D-9798-83E8D766CE89}" sibTransId="{04474C2E-5E86-4CA8-8868-DECB68DF4770}"/>
    <dgm:cxn modelId="{E183626A-8389-4286-8A1A-63D07AA6504A}" type="presOf" srcId="{F2CDB308-BA61-4DA2-81CF-1AAEE6186740}" destId="{313EF4CB-9D8F-494A-BEF7-7BDA1ECC32AC}" srcOrd="0" destOrd="0" presId="urn:microsoft.com/office/officeart/2005/8/layout/vList2"/>
    <dgm:cxn modelId="{58DB9E45-3DE0-4B6B-8519-D6EF8EC00F0C}" type="presOf" srcId="{4F43F0DB-5C71-47C6-B6D9-A79395B22C80}" destId="{C3E20D6A-F195-4F0A-A852-62B1AAE6E5AF}" srcOrd="0" destOrd="0" presId="urn:microsoft.com/office/officeart/2005/8/layout/vList2"/>
    <dgm:cxn modelId="{3197711D-6BCB-47C4-BC4E-995E40620FAF}" srcId="{4F43F0DB-5C71-47C6-B6D9-A79395B22C80}" destId="{F767C23B-588F-4D69-A5D6-410DFCFDF775}" srcOrd="0" destOrd="0" parTransId="{ABF1BE9C-4A32-43C6-830E-707683D1C731}" sibTransId="{DEDF1BE3-A8F4-48F0-A73F-0767D81D0309}"/>
    <dgm:cxn modelId="{4878B37F-F874-4D71-9BDD-48C73BB5E972}" srcId="{ED639513-C60C-4BE6-AE9D-8453B9097D91}" destId="{4F43F0DB-5C71-47C6-B6D9-A79395B22C80}" srcOrd="2" destOrd="0" parTransId="{BBCD58DC-540B-488D-96CA-C6ECEB84E7BE}" sibTransId="{84930F78-B3DF-4E70-85DE-C16431A6B9DB}"/>
    <dgm:cxn modelId="{1DE26A4D-6570-4E05-902F-AB0EFB9F7422}" type="presOf" srcId="{ED639513-C60C-4BE6-AE9D-8453B9097D91}" destId="{2DE189B9-24AB-4457-90A1-DA0CEDDBECB5}" srcOrd="0" destOrd="0" presId="urn:microsoft.com/office/officeart/2005/8/layout/vList2"/>
    <dgm:cxn modelId="{9B41C2E5-5916-4F5E-99A3-A037D200F466}" srcId="{ED639513-C60C-4BE6-AE9D-8453B9097D91}" destId="{DF1E347E-C762-4563-A7CA-DD0640CED982}" srcOrd="1" destOrd="0" parTransId="{551974B5-95FC-4DDA-99EA-CC843DBCA6E2}" sibTransId="{CD4F0234-7218-4E25-B0EE-3CC3D92F8ABB}"/>
    <dgm:cxn modelId="{DC061046-FC4B-418E-852F-5017BA758AAF}" srcId="{DF1E347E-C762-4563-A7CA-DD0640CED982}" destId="{F6A6291F-FFD3-4FB9-B213-BFE1718E023F}" srcOrd="0" destOrd="0" parTransId="{27DD0B6D-B1DA-4BC0-B8A6-F0D3382BBE94}" sibTransId="{C7A1ED39-77BC-4212-A951-A04E0E145138}"/>
    <dgm:cxn modelId="{041351E3-BA48-46C7-A639-BDD3D489C67A}" srcId="{58D1BD1C-C016-4E12-997A-1ABA17C1293C}" destId="{F025CDF1-E88B-4E7C-8FFD-3D04D365BF3A}" srcOrd="0" destOrd="0" parTransId="{A407EB9F-8402-4EFC-A4A3-075515D48287}" sibTransId="{F9E62F08-6795-486F-B85C-82D71D2647EA}"/>
    <dgm:cxn modelId="{2159F726-3299-4D4D-923F-DA3D09A2D982}" srcId="{ED639513-C60C-4BE6-AE9D-8453B9097D91}" destId="{0F6C4A35-A08D-407D-A8A0-732A0D7038D2}" srcOrd="0" destOrd="0" parTransId="{4CD57BF1-A73D-4AA8-AF42-0803F10C67BD}" sibTransId="{E8E39975-AB2A-4140-9FE3-140B92C07ACF}"/>
    <dgm:cxn modelId="{35A195E7-FEC0-46DC-913E-FB7C21850390}" type="presOf" srcId="{68A04A1F-6EEC-4C4D-A765-C8566706C31F}" destId="{61E62B43-E1FD-4D2E-9AF2-70DC2C0EE8F5}" srcOrd="0" destOrd="0" presId="urn:microsoft.com/office/officeart/2005/8/layout/vList2"/>
    <dgm:cxn modelId="{A5A18CD0-FCF9-4405-B3DB-17625D7C8F5F}" type="presOf" srcId="{F767C23B-588F-4D69-A5D6-410DFCFDF775}" destId="{A064E6CA-F9FA-4781-9F6C-E53F2CCB262B}" srcOrd="0" destOrd="0" presId="urn:microsoft.com/office/officeart/2005/8/layout/vList2"/>
    <dgm:cxn modelId="{2FD51BD0-E69F-4747-BFD6-CF8319EF3056}" type="presOf" srcId="{6D23F272-6222-473D-9219-7019B24B92BC}" destId="{FB47071F-BDC4-47FE-8FA1-E35165F07DB7}" srcOrd="0" destOrd="0" presId="urn:microsoft.com/office/officeart/2005/8/layout/vList2"/>
    <dgm:cxn modelId="{16246029-DD33-4BEF-9B75-9F4AA89F7B5B}" type="presOf" srcId="{F6A6291F-FFD3-4FB9-B213-BFE1718E023F}" destId="{F372CEDA-E31E-4E4C-B116-A520037B6ECD}" srcOrd="0" destOrd="0" presId="urn:microsoft.com/office/officeart/2005/8/layout/vList2"/>
    <dgm:cxn modelId="{3CC49E85-BB33-4694-8BE9-A6FED28742AF}" srcId="{ED639513-C60C-4BE6-AE9D-8453B9097D91}" destId="{F2CDB308-BA61-4DA2-81CF-1AAEE6186740}" srcOrd="4" destOrd="0" parTransId="{8D3BF047-1D39-4913-BAA5-90B8A7F27421}" sibTransId="{5351626D-8F4E-4063-BF45-C6E32CA608A3}"/>
    <dgm:cxn modelId="{6D8B07EE-0A24-4238-B0BE-3D15B8D0E280}" type="presOf" srcId="{0F6C4A35-A08D-407D-A8A0-732A0D7038D2}" destId="{812B4FD0-B32F-490F-86D9-CC1ABB91A82A}" srcOrd="0" destOrd="0" presId="urn:microsoft.com/office/officeart/2005/8/layout/vList2"/>
    <dgm:cxn modelId="{944E16E0-7B56-4A18-B62B-E81E07403697}" type="presOf" srcId="{DF1E347E-C762-4563-A7CA-DD0640CED982}" destId="{330D5B5B-3FFD-4A1E-AE02-8CD558CC8DCC}" srcOrd="0" destOrd="0" presId="urn:microsoft.com/office/officeart/2005/8/layout/vList2"/>
    <dgm:cxn modelId="{76319994-CD0E-42F1-A60C-A11397237CC2}" srcId="{ED639513-C60C-4BE6-AE9D-8453B9097D91}" destId="{68A04A1F-6EEC-4C4D-A765-C8566706C31F}" srcOrd="5" destOrd="0" parTransId="{7EE7F6B2-AB36-467A-8695-57E14EB4F363}" sibTransId="{7B0011C1-93FE-4697-99AF-44CFBA5B8A50}"/>
    <dgm:cxn modelId="{09945957-162F-48C6-AD14-CBC8B8113E3E}" srcId="{68A04A1F-6EEC-4C4D-A765-C8566706C31F}" destId="{BD0E23E4-065F-4451-A04B-FB6BAAF6549E}" srcOrd="0" destOrd="0" parTransId="{25E5CADD-26E4-4347-94F6-E46BBB6773F1}" sibTransId="{FAE633C2-717F-47F0-AC4B-8882C378802E}"/>
    <dgm:cxn modelId="{6754EAC0-A7AC-4D12-9391-25ED2630A364}" type="presParOf" srcId="{2DE189B9-24AB-4457-90A1-DA0CEDDBECB5}" destId="{812B4FD0-B32F-490F-86D9-CC1ABB91A82A}" srcOrd="0" destOrd="0" presId="urn:microsoft.com/office/officeart/2005/8/layout/vList2"/>
    <dgm:cxn modelId="{5AFA5D67-D231-49D5-AB2C-D8992E4E8AD6}" type="presParOf" srcId="{2DE189B9-24AB-4457-90A1-DA0CEDDBECB5}" destId="{B780990E-37E3-4E78-84DB-E974A2C40658}" srcOrd="1" destOrd="0" presId="urn:microsoft.com/office/officeart/2005/8/layout/vList2"/>
    <dgm:cxn modelId="{56A59B2F-8E04-4D74-AE8E-64F30FA16400}" type="presParOf" srcId="{2DE189B9-24AB-4457-90A1-DA0CEDDBECB5}" destId="{330D5B5B-3FFD-4A1E-AE02-8CD558CC8DCC}" srcOrd="2" destOrd="0" presId="urn:microsoft.com/office/officeart/2005/8/layout/vList2"/>
    <dgm:cxn modelId="{BFC99DD1-EE94-4C8B-98BB-BA97D89F212C}" type="presParOf" srcId="{2DE189B9-24AB-4457-90A1-DA0CEDDBECB5}" destId="{F372CEDA-E31E-4E4C-B116-A520037B6ECD}" srcOrd="3" destOrd="0" presId="urn:microsoft.com/office/officeart/2005/8/layout/vList2"/>
    <dgm:cxn modelId="{67323B14-A88B-455E-80B1-EAEF09A3B25D}" type="presParOf" srcId="{2DE189B9-24AB-4457-90A1-DA0CEDDBECB5}" destId="{C3E20D6A-F195-4F0A-A852-62B1AAE6E5AF}" srcOrd="4" destOrd="0" presId="urn:microsoft.com/office/officeart/2005/8/layout/vList2"/>
    <dgm:cxn modelId="{E2C15F36-C0E2-467D-A847-2190EDF7B211}" type="presParOf" srcId="{2DE189B9-24AB-4457-90A1-DA0CEDDBECB5}" destId="{A064E6CA-F9FA-4781-9F6C-E53F2CCB262B}" srcOrd="5" destOrd="0" presId="urn:microsoft.com/office/officeart/2005/8/layout/vList2"/>
    <dgm:cxn modelId="{B2A5E400-E62E-4D45-923D-F90C7916DD9B}" type="presParOf" srcId="{2DE189B9-24AB-4457-90A1-DA0CEDDBECB5}" destId="{97A6AFD4-9357-4FA3-9A81-0FB84FE1A5C7}" srcOrd="6" destOrd="0" presId="urn:microsoft.com/office/officeart/2005/8/layout/vList2"/>
    <dgm:cxn modelId="{3F0B4555-4773-4F26-974E-08EFA5AEBD39}" type="presParOf" srcId="{2DE189B9-24AB-4457-90A1-DA0CEDDBECB5}" destId="{A5BA73C8-8037-445B-8A87-0EF023B663F4}" srcOrd="7" destOrd="0" presId="urn:microsoft.com/office/officeart/2005/8/layout/vList2"/>
    <dgm:cxn modelId="{D74465B8-FB83-40A1-BC52-ADFE22B36A70}" type="presParOf" srcId="{2DE189B9-24AB-4457-90A1-DA0CEDDBECB5}" destId="{313EF4CB-9D8F-494A-BEF7-7BDA1ECC32AC}" srcOrd="8" destOrd="0" presId="urn:microsoft.com/office/officeart/2005/8/layout/vList2"/>
    <dgm:cxn modelId="{B0D0D30A-A9AD-4732-AA76-FE210F0D0F08}" type="presParOf" srcId="{2DE189B9-24AB-4457-90A1-DA0CEDDBECB5}" destId="{FB47071F-BDC4-47FE-8FA1-E35165F07DB7}" srcOrd="9" destOrd="0" presId="urn:microsoft.com/office/officeart/2005/8/layout/vList2"/>
    <dgm:cxn modelId="{887AB16E-DB4F-4904-9048-6A1D87FB4BFE}" type="presParOf" srcId="{2DE189B9-24AB-4457-90A1-DA0CEDDBECB5}" destId="{61E62B43-E1FD-4D2E-9AF2-70DC2C0EE8F5}" srcOrd="10" destOrd="0" presId="urn:microsoft.com/office/officeart/2005/8/layout/vList2"/>
    <dgm:cxn modelId="{773D3844-D66E-461A-AEB0-0DB470A3A497}" type="presParOf" srcId="{2DE189B9-24AB-4457-90A1-DA0CEDDBECB5}" destId="{2D66C3EC-CF77-4309-903B-5EE861F5EAED}"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60B82F-CFA0-4D77-BD8C-98384D97C9F2}"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3AD9111A-0657-461C-94FD-A61437430450}">
      <dgm:prSet custT="1"/>
      <dgm:spPr/>
      <dgm:t>
        <a:bodyPr/>
        <a:lstStyle/>
        <a:p>
          <a:pPr rtl="0"/>
          <a:r>
            <a:rPr lang="en-US" sz="1400" b="1" dirty="0">
              <a:latin typeface="+mj-lt"/>
            </a:rPr>
            <a:t>Quick Decisions</a:t>
          </a:r>
          <a:endParaRPr lang="en-US" sz="1400" dirty="0">
            <a:latin typeface="+mj-lt"/>
          </a:endParaRPr>
        </a:p>
      </dgm:t>
    </dgm:pt>
    <dgm:pt modelId="{5C358C79-2323-41A1-B875-44F0B583E3A2}" type="parTrans" cxnId="{8E3858C1-644D-4276-817A-1AFD7DB4F014}">
      <dgm:prSet/>
      <dgm:spPr/>
      <dgm:t>
        <a:bodyPr/>
        <a:lstStyle/>
        <a:p>
          <a:endParaRPr lang="en-US" sz="1400">
            <a:latin typeface="+mj-lt"/>
          </a:endParaRPr>
        </a:p>
      </dgm:t>
    </dgm:pt>
    <dgm:pt modelId="{B5B7CD89-AB93-48B3-8FF7-6AA0BDBE1F64}" type="sibTrans" cxnId="{8E3858C1-644D-4276-817A-1AFD7DB4F014}">
      <dgm:prSet/>
      <dgm:spPr/>
      <dgm:t>
        <a:bodyPr/>
        <a:lstStyle/>
        <a:p>
          <a:endParaRPr lang="en-US" sz="1400">
            <a:latin typeface="+mj-lt"/>
          </a:endParaRPr>
        </a:p>
      </dgm:t>
    </dgm:pt>
    <dgm:pt modelId="{21DEE7BA-A6BC-4515-9375-4671E4718FF4}">
      <dgm:prSet custT="1"/>
      <dgm:spPr/>
      <dgm:t>
        <a:bodyPr/>
        <a:lstStyle/>
        <a:p>
          <a:pPr rtl="0"/>
          <a:r>
            <a:rPr lang="en-US" sz="1400">
              <a:latin typeface="+mj-lt"/>
            </a:rPr>
            <a:t>Since, the forest department can access the required data from the Blockchain, so there wont be any wastage of  time.</a:t>
          </a:r>
        </a:p>
      </dgm:t>
    </dgm:pt>
    <dgm:pt modelId="{868428B9-E0DB-4E5D-BBF4-CDE748EAFEB3}" type="parTrans" cxnId="{7E1C866C-5355-432B-A416-79F64F1CCC4F}">
      <dgm:prSet/>
      <dgm:spPr/>
      <dgm:t>
        <a:bodyPr/>
        <a:lstStyle/>
        <a:p>
          <a:endParaRPr lang="en-US" sz="1400">
            <a:latin typeface="+mj-lt"/>
          </a:endParaRPr>
        </a:p>
      </dgm:t>
    </dgm:pt>
    <dgm:pt modelId="{97F98B5F-3B76-406F-962E-1F2786336998}" type="sibTrans" cxnId="{7E1C866C-5355-432B-A416-79F64F1CCC4F}">
      <dgm:prSet/>
      <dgm:spPr/>
      <dgm:t>
        <a:bodyPr/>
        <a:lstStyle/>
        <a:p>
          <a:endParaRPr lang="en-US" sz="1400">
            <a:latin typeface="+mj-lt"/>
          </a:endParaRPr>
        </a:p>
      </dgm:t>
    </dgm:pt>
    <dgm:pt modelId="{67F67072-DC98-4D3F-9FFC-6B965F002DBD}">
      <dgm:prSet custT="1"/>
      <dgm:spPr/>
      <dgm:t>
        <a:bodyPr/>
        <a:lstStyle/>
        <a:p>
          <a:pPr rtl="0"/>
          <a:r>
            <a:rPr lang="en-US" sz="1400" b="1">
              <a:latin typeface="+mj-lt"/>
            </a:rPr>
            <a:t>No Wastage of Money</a:t>
          </a:r>
          <a:endParaRPr lang="en-US" sz="1400">
            <a:latin typeface="+mj-lt"/>
          </a:endParaRPr>
        </a:p>
      </dgm:t>
    </dgm:pt>
    <dgm:pt modelId="{C6B224B7-1F19-44DD-A8A2-5F4ECAC11A71}" type="parTrans" cxnId="{B267CA9C-2CAE-47BB-B29D-574F5C3ACF01}">
      <dgm:prSet/>
      <dgm:spPr/>
      <dgm:t>
        <a:bodyPr/>
        <a:lstStyle/>
        <a:p>
          <a:endParaRPr lang="en-US" sz="1400">
            <a:latin typeface="+mj-lt"/>
          </a:endParaRPr>
        </a:p>
      </dgm:t>
    </dgm:pt>
    <dgm:pt modelId="{20635D03-9925-4F7B-986E-041EF522E500}" type="sibTrans" cxnId="{B267CA9C-2CAE-47BB-B29D-574F5C3ACF01}">
      <dgm:prSet/>
      <dgm:spPr/>
      <dgm:t>
        <a:bodyPr/>
        <a:lstStyle/>
        <a:p>
          <a:endParaRPr lang="en-US" sz="1400">
            <a:latin typeface="+mj-lt"/>
          </a:endParaRPr>
        </a:p>
      </dgm:t>
    </dgm:pt>
    <dgm:pt modelId="{FCBA6BF9-CB78-4086-890E-3B7E5F320EB2}">
      <dgm:prSet custT="1"/>
      <dgm:spPr/>
      <dgm:t>
        <a:bodyPr/>
        <a:lstStyle/>
        <a:p>
          <a:pPr rtl="0"/>
          <a:r>
            <a:rPr lang="en-US" sz="1400">
              <a:latin typeface="+mj-lt"/>
            </a:rPr>
            <a:t>Money will be saved as there will be no spot inspections(can be done if required).</a:t>
          </a:r>
        </a:p>
      </dgm:t>
    </dgm:pt>
    <dgm:pt modelId="{4537BC7A-EC23-4E91-A3CF-DCD7CB0AA205}" type="parTrans" cxnId="{05E5C496-6E39-497A-A8A2-AF7D065C7342}">
      <dgm:prSet/>
      <dgm:spPr/>
      <dgm:t>
        <a:bodyPr/>
        <a:lstStyle/>
        <a:p>
          <a:endParaRPr lang="en-US" sz="1400">
            <a:latin typeface="+mj-lt"/>
          </a:endParaRPr>
        </a:p>
      </dgm:t>
    </dgm:pt>
    <dgm:pt modelId="{E7FF7E0C-0ACC-4A23-A2A1-250B43612E07}" type="sibTrans" cxnId="{05E5C496-6E39-497A-A8A2-AF7D065C7342}">
      <dgm:prSet/>
      <dgm:spPr/>
      <dgm:t>
        <a:bodyPr/>
        <a:lstStyle/>
        <a:p>
          <a:endParaRPr lang="en-US" sz="1400">
            <a:latin typeface="+mj-lt"/>
          </a:endParaRPr>
        </a:p>
      </dgm:t>
    </dgm:pt>
    <dgm:pt modelId="{6EBE9A52-C7C4-4550-A116-E37E6C469725}">
      <dgm:prSet custT="1"/>
      <dgm:spPr/>
      <dgm:t>
        <a:bodyPr/>
        <a:lstStyle/>
        <a:p>
          <a:pPr rtl="0"/>
          <a:r>
            <a:rPr lang="en-US" sz="1400" b="1">
              <a:latin typeface="+mj-lt"/>
            </a:rPr>
            <a:t>Less Effort Required</a:t>
          </a:r>
          <a:endParaRPr lang="en-US" sz="1400">
            <a:latin typeface="+mj-lt"/>
          </a:endParaRPr>
        </a:p>
      </dgm:t>
    </dgm:pt>
    <dgm:pt modelId="{67D13722-EE69-4A03-9925-6417E12559C9}" type="parTrans" cxnId="{1DD2D795-4B44-4C46-B55A-DA6FFA84C256}">
      <dgm:prSet/>
      <dgm:spPr/>
      <dgm:t>
        <a:bodyPr/>
        <a:lstStyle/>
        <a:p>
          <a:endParaRPr lang="en-US" sz="1400">
            <a:latin typeface="+mj-lt"/>
          </a:endParaRPr>
        </a:p>
      </dgm:t>
    </dgm:pt>
    <dgm:pt modelId="{8068B5CC-1EC5-4F17-B8F7-4B42B68ADDCB}" type="sibTrans" cxnId="{1DD2D795-4B44-4C46-B55A-DA6FFA84C256}">
      <dgm:prSet/>
      <dgm:spPr/>
      <dgm:t>
        <a:bodyPr/>
        <a:lstStyle/>
        <a:p>
          <a:endParaRPr lang="en-US" sz="1400">
            <a:latin typeface="+mj-lt"/>
          </a:endParaRPr>
        </a:p>
      </dgm:t>
    </dgm:pt>
    <dgm:pt modelId="{BF00E100-4EEE-447B-BF90-FE533EE80D94}">
      <dgm:prSet custT="1"/>
      <dgm:spPr/>
      <dgm:t>
        <a:bodyPr/>
        <a:lstStyle/>
        <a:p>
          <a:pPr rtl="0"/>
          <a:r>
            <a:rPr lang="en-US" sz="1400">
              <a:latin typeface="+mj-lt"/>
            </a:rPr>
            <a:t>Since verified data(from Blockchain) is available to the Forest Department when it receives a permit request, so the official can easily verify the request and grant permit.</a:t>
          </a:r>
        </a:p>
      </dgm:t>
    </dgm:pt>
    <dgm:pt modelId="{175B36BB-97FA-4F89-9B10-C3A50A17ABED}" type="parTrans" cxnId="{71FEAAEB-FC4C-46E8-B6ED-7ADBDEAC6D53}">
      <dgm:prSet/>
      <dgm:spPr/>
      <dgm:t>
        <a:bodyPr/>
        <a:lstStyle/>
        <a:p>
          <a:endParaRPr lang="en-US" sz="1400">
            <a:latin typeface="+mj-lt"/>
          </a:endParaRPr>
        </a:p>
      </dgm:t>
    </dgm:pt>
    <dgm:pt modelId="{0C16C488-B763-458C-81E0-2930B1DCBFC9}" type="sibTrans" cxnId="{71FEAAEB-FC4C-46E8-B6ED-7ADBDEAC6D53}">
      <dgm:prSet/>
      <dgm:spPr/>
      <dgm:t>
        <a:bodyPr/>
        <a:lstStyle/>
        <a:p>
          <a:endParaRPr lang="en-US" sz="1400">
            <a:latin typeface="+mj-lt"/>
          </a:endParaRPr>
        </a:p>
      </dgm:t>
    </dgm:pt>
    <dgm:pt modelId="{80F2CF6F-67E6-4678-9BA3-F45BDB4249F1}">
      <dgm:prSet custT="1"/>
      <dgm:spPr/>
      <dgm:t>
        <a:bodyPr/>
        <a:lstStyle/>
        <a:p>
          <a:pPr rtl="0"/>
          <a:r>
            <a:rPr lang="en-US" sz="1400" b="1">
              <a:latin typeface="+mj-lt"/>
            </a:rPr>
            <a:t>No Risk of Fraudulent Activities </a:t>
          </a:r>
          <a:endParaRPr lang="en-US" sz="1400">
            <a:latin typeface="+mj-lt"/>
          </a:endParaRPr>
        </a:p>
      </dgm:t>
    </dgm:pt>
    <dgm:pt modelId="{30FAF0BA-E4BD-4170-AD05-D16668AEC70C}" type="parTrans" cxnId="{B4FF17C8-7FF2-4318-A69D-1BC34122BD08}">
      <dgm:prSet/>
      <dgm:spPr/>
      <dgm:t>
        <a:bodyPr/>
        <a:lstStyle/>
        <a:p>
          <a:endParaRPr lang="en-US" sz="1400">
            <a:latin typeface="+mj-lt"/>
          </a:endParaRPr>
        </a:p>
      </dgm:t>
    </dgm:pt>
    <dgm:pt modelId="{E7B2AF13-7CD0-4E4A-922E-95E24920A72A}" type="sibTrans" cxnId="{B4FF17C8-7FF2-4318-A69D-1BC34122BD08}">
      <dgm:prSet/>
      <dgm:spPr/>
      <dgm:t>
        <a:bodyPr/>
        <a:lstStyle/>
        <a:p>
          <a:endParaRPr lang="en-US" sz="1400">
            <a:latin typeface="+mj-lt"/>
          </a:endParaRPr>
        </a:p>
      </dgm:t>
    </dgm:pt>
    <dgm:pt modelId="{3DF6203D-9862-4909-B829-07D391E26FA7}">
      <dgm:prSet custT="1"/>
      <dgm:spPr/>
      <dgm:t>
        <a:bodyPr/>
        <a:lstStyle/>
        <a:p>
          <a:pPr rtl="0"/>
          <a:r>
            <a:rPr lang="en-US" sz="1400">
              <a:latin typeface="+mj-lt"/>
            </a:rPr>
            <a:t>No risk of fraudulent documents as the cryptographically secure data is used to verify the permit requests. </a:t>
          </a:r>
        </a:p>
      </dgm:t>
    </dgm:pt>
    <dgm:pt modelId="{45178048-B40A-4072-B57C-2F810B94BB45}" type="parTrans" cxnId="{6073685F-0C5B-4FDD-9B30-5E02629A5E53}">
      <dgm:prSet/>
      <dgm:spPr/>
      <dgm:t>
        <a:bodyPr/>
        <a:lstStyle/>
        <a:p>
          <a:endParaRPr lang="en-US" sz="1400">
            <a:latin typeface="+mj-lt"/>
          </a:endParaRPr>
        </a:p>
      </dgm:t>
    </dgm:pt>
    <dgm:pt modelId="{4C808620-1659-4153-AA83-534048E0EDF8}" type="sibTrans" cxnId="{6073685F-0C5B-4FDD-9B30-5E02629A5E53}">
      <dgm:prSet/>
      <dgm:spPr/>
      <dgm:t>
        <a:bodyPr/>
        <a:lstStyle/>
        <a:p>
          <a:endParaRPr lang="en-US" sz="1400">
            <a:latin typeface="+mj-lt"/>
          </a:endParaRPr>
        </a:p>
      </dgm:t>
    </dgm:pt>
    <dgm:pt modelId="{9F4950F1-B326-4668-8962-C59D2DD18AB4}">
      <dgm:prSet custT="1"/>
      <dgm:spPr/>
      <dgm:t>
        <a:bodyPr/>
        <a:lstStyle/>
        <a:p>
          <a:pPr rtl="0"/>
          <a:r>
            <a:rPr lang="en-US" sz="1400" b="1">
              <a:latin typeface="+mj-lt"/>
            </a:rPr>
            <a:t>No Wastage of Paper</a:t>
          </a:r>
          <a:endParaRPr lang="en-US" sz="1400">
            <a:latin typeface="+mj-lt"/>
          </a:endParaRPr>
        </a:p>
      </dgm:t>
    </dgm:pt>
    <dgm:pt modelId="{A3CD5065-1F7B-44FF-8738-DEA8731A716A}" type="parTrans" cxnId="{31275836-E6E0-4591-A5A2-99739CB5F9A4}">
      <dgm:prSet/>
      <dgm:spPr/>
      <dgm:t>
        <a:bodyPr/>
        <a:lstStyle/>
        <a:p>
          <a:endParaRPr lang="en-US" sz="1400">
            <a:latin typeface="+mj-lt"/>
          </a:endParaRPr>
        </a:p>
      </dgm:t>
    </dgm:pt>
    <dgm:pt modelId="{FE4EBE65-27AD-44DC-9049-2A6B3D73E1C8}" type="sibTrans" cxnId="{31275836-E6E0-4591-A5A2-99739CB5F9A4}">
      <dgm:prSet/>
      <dgm:spPr/>
      <dgm:t>
        <a:bodyPr/>
        <a:lstStyle/>
        <a:p>
          <a:endParaRPr lang="en-US" sz="1400">
            <a:latin typeface="+mj-lt"/>
          </a:endParaRPr>
        </a:p>
      </dgm:t>
    </dgm:pt>
    <dgm:pt modelId="{0B9EE5F2-70BF-4A4A-AA3E-0EAD41F545B7}">
      <dgm:prSet custT="1"/>
      <dgm:spPr/>
      <dgm:t>
        <a:bodyPr/>
        <a:lstStyle/>
        <a:p>
          <a:pPr rtl="0"/>
          <a:r>
            <a:rPr lang="en-US" sz="1400">
              <a:latin typeface="+mj-lt"/>
            </a:rPr>
            <a:t>All the data used for verification comes from Blockchain, so paper documents are no more required.</a:t>
          </a:r>
        </a:p>
      </dgm:t>
    </dgm:pt>
    <dgm:pt modelId="{DC33BB49-A53D-4C12-AF85-55A9054C6785}" type="parTrans" cxnId="{3A64702F-62D7-4649-B774-21016D39E3A9}">
      <dgm:prSet/>
      <dgm:spPr/>
      <dgm:t>
        <a:bodyPr/>
        <a:lstStyle/>
        <a:p>
          <a:endParaRPr lang="en-US" sz="1400">
            <a:latin typeface="+mj-lt"/>
          </a:endParaRPr>
        </a:p>
      </dgm:t>
    </dgm:pt>
    <dgm:pt modelId="{DD5C1B01-01A0-4889-B501-3E3105D50BBB}" type="sibTrans" cxnId="{3A64702F-62D7-4649-B774-21016D39E3A9}">
      <dgm:prSet/>
      <dgm:spPr/>
      <dgm:t>
        <a:bodyPr/>
        <a:lstStyle/>
        <a:p>
          <a:endParaRPr lang="en-US" sz="1400">
            <a:latin typeface="+mj-lt"/>
          </a:endParaRPr>
        </a:p>
      </dgm:t>
    </dgm:pt>
    <dgm:pt modelId="{E7EA1AA5-0185-45D4-8B24-9F717EA00EF3}">
      <dgm:prSet custT="1"/>
      <dgm:spPr/>
      <dgm:t>
        <a:bodyPr/>
        <a:lstStyle/>
        <a:p>
          <a:pPr rtl="0"/>
          <a:r>
            <a:rPr lang="en-US" sz="1400" b="1">
              <a:latin typeface="+mj-lt"/>
            </a:rPr>
            <a:t>Less Staffing Required </a:t>
          </a:r>
          <a:endParaRPr lang="en-US" sz="1400">
            <a:latin typeface="+mj-lt"/>
          </a:endParaRPr>
        </a:p>
      </dgm:t>
    </dgm:pt>
    <dgm:pt modelId="{40452178-9F47-4E5C-B67F-E1EAD46499B7}" type="parTrans" cxnId="{62BA2111-2D79-4480-8A0F-5B171A09C72B}">
      <dgm:prSet/>
      <dgm:spPr/>
      <dgm:t>
        <a:bodyPr/>
        <a:lstStyle/>
        <a:p>
          <a:endParaRPr lang="en-US" sz="1400">
            <a:latin typeface="+mj-lt"/>
          </a:endParaRPr>
        </a:p>
      </dgm:t>
    </dgm:pt>
    <dgm:pt modelId="{6D309B67-04FE-4B75-A7B2-C6812AA95C70}" type="sibTrans" cxnId="{62BA2111-2D79-4480-8A0F-5B171A09C72B}">
      <dgm:prSet/>
      <dgm:spPr/>
      <dgm:t>
        <a:bodyPr/>
        <a:lstStyle/>
        <a:p>
          <a:endParaRPr lang="en-US" sz="1400">
            <a:latin typeface="+mj-lt"/>
          </a:endParaRPr>
        </a:p>
      </dgm:t>
    </dgm:pt>
    <dgm:pt modelId="{69BD471C-8C0B-49C2-A7D8-DE063A8FBFE0}">
      <dgm:prSet custT="1"/>
      <dgm:spPr/>
      <dgm:t>
        <a:bodyPr/>
        <a:lstStyle/>
        <a:p>
          <a:pPr rtl="0"/>
          <a:r>
            <a:rPr lang="en-US" sz="1400">
              <a:latin typeface="+mj-lt"/>
            </a:rPr>
            <a:t>Less employees will be required to grant permits as less manual work is done in the newly proposed system.</a:t>
          </a:r>
        </a:p>
      </dgm:t>
    </dgm:pt>
    <dgm:pt modelId="{6CF4C886-9C3F-4137-9DD6-4B826BAEBAE5}" type="parTrans" cxnId="{EA5BA82A-0F3A-41DF-A404-B160E60FAD13}">
      <dgm:prSet/>
      <dgm:spPr/>
      <dgm:t>
        <a:bodyPr/>
        <a:lstStyle/>
        <a:p>
          <a:endParaRPr lang="en-US" sz="1400">
            <a:latin typeface="+mj-lt"/>
          </a:endParaRPr>
        </a:p>
      </dgm:t>
    </dgm:pt>
    <dgm:pt modelId="{2138BF8C-4EC4-4007-A3BF-8C42218F7EB1}" type="sibTrans" cxnId="{EA5BA82A-0F3A-41DF-A404-B160E60FAD13}">
      <dgm:prSet/>
      <dgm:spPr/>
      <dgm:t>
        <a:bodyPr/>
        <a:lstStyle/>
        <a:p>
          <a:endParaRPr lang="en-US" sz="1400">
            <a:latin typeface="+mj-lt"/>
          </a:endParaRPr>
        </a:p>
      </dgm:t>
    </dgm:pt>
    <dgm:pt modelId="{B7E8E00B-1CB7-4A9E-8F55-9D8CB96DE7E0}" type="pres">
      <dgm:prSet presAssocID="{C560B82F-CFA0-4D77-BD8C-98384D97C9F2}" presName="linear" presStyleCnt="0">
        <dgm:presLayoutVars>
          <dgm:animLvl val="lvl"/>
          <dgm:resizeHandles val="exact"/>
        </dgm:presLayoutVars>
      </dgm:prSet>
      <dgm:spPr/>
    </dgm:pt>
    <dgm:pt modelId="{246E2ECD-2631-44DD-9DF6-157136E6BED4}" type="pres">
      <dgm:prSet presAssocID="{3AD9111A-0657-461C-94FD-A61437430450}" presName="parentText" presStyleLbl="node1" presStyleIdx="0" presStyleCnt="6">
        <dgm:presLayoutVars>
          <dgm:chMax val="0"/>
          <dgm:bulletEnabled val="1"/>
        </dgm:presLayoutVars>
      </dgm:prSet>
      <dgm:spPr/>
    </dgm:pt>
    <dgm:pt modelId="{7B22F572-B769-46A0-AD58-763178758C64}" type="pres">
      <dgm:prSet presAssocID="{3AD9111A-0657-461C-94FD-A61437430450}" presName="childText" presStyleLbl="revTx" presStyleIdx="0" presStyleCnt="6">
        <dgm:presLayoutVars>
          <dgm:bulletEnabled val="1"/>
        </dgm:presLayoutVars>
      </dgm:prSet>
      <dgm:spPr/>
    </dgm:pt>
    <dgm:pt modelId="{B6C506C0-0BFA-40AE-9137-E338B8C77616}" type="pres">
      <dgm:prSet presAssocID="{67F67072-DC98-4D3F-9FFC-6B965F002DBD}" presName="parentText" presStyleLbl="node1" presStyleIdx="1" presStyleCnt="6">
        <dgm:presLayoutVars>
          <dgm:chMax val="0"/>
          <dgm:bulletEnabled val="1"/>
        </dgm:presLayoutVars>
      </dgm:prSet>
      <dgm:spPr/>
    </dgm:pt>
    <dgm:pt modelId="{D1FAB2A7-8D85-4784-8102-A31BDF0F177D}" type="pres">
      <dgm:prSet presAssocID="{67F67072-DC98-4D3F-9FFC-6B965F002DBD}" presName="childText" presStyleLbl="revTx" presStyleIdx="1" presStyleCnt="6">
        <dgm:presLayoutVars>
          <dgm:bulletEnabled val="1"/>
        </dgm:presLayoutVars>
      </dgm:prSet>
      <dgm:spPr/>
    </dgm:pt>
    <dgm:pt modelId="{BA7EF199-33C0-4DF5-A655-2BE2015CA3E4}" type="pres">
      <dgm:prSet presAssocID="{6EBE9A52-C7C4-4550-A116-E37E6C469725}" presName="parentText" presStyleLbl="node1" presStyleIdx="2" presStyleCnt="6">
        <dgm:presLayoutVars>
          <dgm:chMax val="0"/>
          <dgm:bulletEnabled val="1"/>
        </dgm:presLayoutVars>
      </dgm:prSet>
      <dgm:spPr/>
    </dgm:pt>
    <dgm:pt modelId="{C40C17F3-60C6-4CBD-BF2D-EC4862B0222B}" type="pres">
      <dgm:prSet presAssocID="{6EBE9A52-C7C4-4550-A116-E37E6C469725}" presName="childText" presStyleLbl="revTx" presStyleIdx="2" presStyleCnt="6">
        <dgm:presLayoutVars>
          <dgm:bulletEnabled val="1"/>
        </dgm:presLayoutVars>
      </dgm:prSet>
      <dgm:spPr/>
    </dgm:pt>
    <dgm:pt modelId="{C6D67DD8-E8FB-4AA7-A825-A8994647D0BF}" type="pres">
      <dgm:prSet presAssocID="{80F2CF6F-67E6-4678-9BA3-F45BDB4249F1}" presName="parentText" presStyleLbl="node1" presStyleIdx="3" presStyleCnt="6">
        <dgm:presLayoutVars>
          <dgm:chMax val="0"/>
          <dgm:bulletEnabled val="1"/>
        </dgm:presLayoutVars>
      </dgm:prSet>
      <dgm:spPr/>
    </dgm:pt>
    <dgm:pt modelId="{485D3318-491E-4C21-BC06-FB49C94FD66C}" type="pres">
      <dgm:prSet presAssocID="{80F2CF6F-67E6-4678-9BA3-F45BDB4249F1}" presName="childText" presStyleLbl="revTx" presStyleIdx="3" presStyleCnt="6">
        <dgm:presLayoutVars>
          <dgm:bulletEnabled val="1"/>
        </dgm:presLayoutVars>
      </dgm:prSet>
      <dgm:spPr/>
    </dgm:pt>
    <dgm:pt modelId="{44E55FD7-C460-4D88-B94F-EF474351D1D3}" type="pres">
      <dgm:prSet presAssocID="{9F4950F1-B326-4668-8962-C59D2DD18AB4}" presName="parentText" presStyleLbl="node1" presStyleIdx="4" presStyleCnt="6">
        <dgm:presLayoutVars>
          <dgm:chMax val="0"/>
          <dgm:bulletEnabled val="1"/>
        </dgm:presLayoutVars>
      </dgm:prSet>
      <dgm:spPr/>
    </dgm:pt>
    <dgm:pt modelId="{C58CE302-D419-4010-9F56-FDD39DC0EDB0}" type="pres">
      <dgm:prSet presAssocID="{9F4950F1-B326-4668-8962-C59D2DD18AB4}" presName="childText" presStyleLbl="revTx" presStyleIdx="4" presStyleCnt="6">
        <dgm:presLayoutVars>
          <dgm:bulletEnabled val="1"/>
        </dgm:presLayoutVars>
      </dgm:prSet>
      <dgm:spPr/>
    </dgm:pt>
    <dgm:pt modelId="{9C8C78B2-1799-4679-93C3-2308DE0EA4D7}" type="pres">
      <dgm:prSet presAssocID="{E7EA1AA5-0185-45D4-8B24-9F717EA00EF3}" presName="parentText" presStyleLbl="node1" presStyleIdx="5" presStyleCnt="6">
        <dgm:presLayoutVars>
          <dgm:chMax val="0"/>
          <dgm:bulletEnabled val="1"/>
        </dgm:presLayoutVars>
      </dgm:prSet>
      <dgm:spPr/>
    </dgm:pt>
    <dgm:pt modelId="{DE114E30-A64C-4B81-8006-C5786609AD3F}" type="pres">
      <dgm:prSet presAssocID="{E7EA1AA5-0185-45D4-8B24-9F717EA00EF3}" presName="childText" presStyleLbl="revTx" presStyleIdx="5" presStyleCnt="6">
        <dgm:presLayoutVars>
          <dgm:bulletEnabled val="1"/>
        </dgm:presLayoutVars>
      </dgm:prSet>
      <dgm:spPr/>
    </dgm:pt>
  </dgm:ptLst>
  <dgm:cxnLst>
    <dgm:cxn modelId="{AC9DA75D-8C3D-492D-B2ED-32EB9A5D1F6F}" type="presOf" srcId="{9F4950F1-B326-4668-8962-C59D2DD18AB4}" destId="{44E55FD7-C460-4D88-B94F-EF474351D1D3}" srcOrd="0" destOrd="0" presId="urn:microsoft.com/office/officeart/2005/8/layout/vList2"/>
    <dgm:cxn modelId="{02C7ED7E-9C37-49A4-AC27-12E299EDD623}" type="presOf" srcId="{C560B82F-CFA0-4D77-BD8C-98384D97C9F2}" destId="{B7E8E00B-1CB7-4A9E-8F55-9D8CB96DE7E0}" srcOrd="0" destOrd="0" presId="urn:microsoft.com/office/officeart/2005/8/layout/vList2"/>
    <dgm:cxn modelId="{EA5BA82A-0F3A-41DF-A404-B160E60FAD13}" srcId="{E7EA1AA5-0185-45D4-8B24-9F717EA00EF3}" destId="{69BD471C-8C0B-49C2-A7D8-DE063A8FBFE0}" srcOrd="0" destOrd="0" parTransId="{6CF4C886-9C3F-4137-9DD6-4B826BAEBAE5}" sibTransId="{2138BF8C-4EC4-4007-A3BF-8C42218F7EB1}"/>
    <dgm:cxn modelId="{3D33401E-6293-4594-BE9A-774DBE3E466D}" type="presOf" srcId="{69BD471C-8C0B-49C2-A7D8-DE063A8FBFE0}" destId="{DE114E30-A64C-4B81-8006-C5786609AD3F}" srcOrd="0" destOrd="0" presId="urn:microsoft.com/office/officeart/2005/8/layout/vList2"/>
    <dgm:cxn modelId="{711AEB9E-8EE0-490C-89CF-6418DAD1DD42}" type="presOf" srcId="{0B9EE5F2-70BF-4A4A-AA3E-0EAD41F545B7}" destId="{C58CE302-D419-4010-9F56-FDD39DC0EDB0}" srcOrd="0" destOrd="0" presId="urn:microsoft.com/office/officeart/2005/8/layout/vList2"/>
    <dgm:cxn modelId="{71FEAAEB-FC4C-46E8-B6ED-7ADBDEAC6D53}" srcId="{6EBE9A52-C7C4-4550-A116-E37E6C469725}" destId="{BF00E100-4EEE-447B-BF90-FE533EE80D94}" srcOrd="0" destOrd="0" parTransId="{175B36BB-97FA-4F89-9B10-C3A50A17ABED}" sibTransId="{0C16C488-B763-458C-81E0-2930B1DCBFC9}"/>
    <dgm:cxn modelId="{5791F25B-C300-49D2-86BA-C6E2B32A1AD2}" type="presOf" srcId="{3DF6203D-9862-4909-B829-07D391E26FA7}" destId="{485D3318-491E-4C21-BC06-FB49C94FD66C}" srcOrd="0" destOrd="0" presId="urn:microsoft.com/office/officeart/2005/8/layout/vList2"/>
    <dgm:cxn modelId="{8E3858C1-644D-4276-817A-1AFD7DB4F014}" srcId="{C560B82F-CFA0-4D77-BD8C-98384D97C9F2}" destId="{3AD9111A-0657-461C-94FD-A61437430450}" srcOrd="0" destOrd="0" parTransId="{5C358C79-2323-41A1-B875-44F0B583E3A2}" sibTransId="{B5B7CD89-AB93-48B3-8FF7-6AA0BDBE1F64}"/>
    <dgm:cxn modelId="{6073685F-0C5B-4FDD-9B30-5E02629A5E53}" srcId="{80F2CF6F-67E6-4678-9BA3-F45BDB4249F1}" destId="{3DF6203D-9862-4909-B829-07D391E26FA7}" srcOrd="0" destOrd="0" parTransId="{45178048-B40A-4072-B57C-2F810B94BB45}" sibTransId="{4C808620-1659-4153-AA83-534048E0EDF8}"/>
    <dgm:cxn modelId="{58F84E89-0E12-4336-A26B-863C4A45DFC0}" type="presOf" srcId="{67F67072-DC98-4D3F-9FFC-6B965F002DBD}" destId="{B6C506C0-0BFA-40AE-9137-E338B8C77616}" srcOrd="0" destOrd="0" presId="urn:microsoft.com/office/officeart/2005/8/layout/vList2"/>
    <dgm:cxn modelId="{40242D00-49DD-4962-B314-21AF6A001C99}" type="presOf" srcId="{E7EA1AA5-0185-45D4-8B24-9F717EA00EF3}" destId="{9C8C78B2-1799-4679-93C3-2308DE0EA4D7}" srcOrd="0" destOrd="0" presId="urn:microsoft.com/office/officeart/2005/8/layout/vList2"/>
    <dgm:cxn modelId="{3A64702F-62D7-4649-B774-21016D39E3A9}" srcId="{9F4950F1-B326-4668-8962-C59D2DD18AB4}" destId="{0B9EE5F2-70BF-4A4A-AA3E-0EAD41F545B7}" srcOrd="0" destOrd="0" parTransId="{DC33BB49-A53D-4C12-AF85-55A9054C6785}" sibTransId="{DD5C1B01-01A0-4889-B501-3E3105D50BBB}"/>
    <dgm:cxn modelId="{7E1C866C-5355-432B-A416-79F64F1CCC4F}" srcId="{3AD9111A-0657-461C-94FD-A61437430450}" destId="{21DEE7BA-A6BC-4515-9375-4671E4718FF4}" srcOrd="0" destOrd="0" parTransId="{868428B9-E0DB-4E5D-BBF4-CDE748EAFEB3}" sibTransId="{97F98B5F-3B76-406F-962E-1F2786336998}"/>
    <dgm:cxn modelId="{7FA6D9CF-5DAB-46C8-B85C-5324ACD83AD5}" type="presOf" srcId="{3AD9111A-0657-461C-94FD-A61437430450}" destId="{246E2ECD-2631-44DD-9DF6-157136E6BED4}" srcOrd="0" destOrd="0" presId="urn:microsoft.com/office/officeart/2005/8/layout/vList2"/>
    <dgm:cxn modelId="{1DD2D795-4B44-4C46-B55A-DA6FFA84C256}" srcId="{C560B82F-CFA0-4D77-BD8C-98384D97C9F2}" destId="{6EBE9A52-C7C4-4550-A116-E37E6C469725}" srcOrd="2" destOrd="0" parTransId="{67D13722-EE69-4A03-9925-6417E12559C9}" sibTransId="{8068B5CC-1EC5-4F17-B8F7-4B42B68ADDCB}"/>
    <dgm:cxn modelId="{31275836-E6E0-4591-A5A2-99739CB5F9A4}" srcId="{C560B82F-CFA0-4D77-BD8C-98384D97C9F2}" destId="{9F4950F1-B326-4668-8962-C59D2DD18AB4}" srcOrd="4" destOrd="0" parTransId="{A3CD5065-1F7B-44FF-8738-DEA8731A716A}" sibTransId="{FE4EBE65-27AD-44DC-9049-2A6B3D73E1C8}"/>
    <dgm:cxn modelId="{D7B47F7A-6D1D-4408-BBF2-3AC32B2F0EFC}" type="presOf" srcId="{80F2CF6F-67E6-4678-9BA3-F45BDB4249F1}" destId="{C6D67DD8-E8FB-4AA7-A825-A8994647D0BF}" srcOrd="0" destOrd="0" presId="urn:microsoft.com/office/officeart/2005/8/layout/vList2"/>
    <dgm:cxn modelId="{B267CA9C-2CAE-47BB-B29D-574F5C3ACF01}" srcId="{C560B82F-CFA0-4D77-BD8C-98384D97C9F2}" destId="{67F67072-DC98-4D3F-9FFC-6B965F002DBD}" srcOrd="1" destOrd="0" parTransId="{C6B224B7-1F19-44DD-A8A2-5F4ECAC11A71}" sibTransId="{20635D03-9925-4F7B-986E-041EF522E500}"/>
    <dgm:cxn modelId="{AB890705-F4CB-4E94-8977-8AB2CF995391}" type="presOf" srcId="{BF00E100-4EEE-447B-BF90-FE533EE80D94}" destId="{C40C17F3-60C6-4CBD-BF2D-EC4862B0222B}" srcOrd="0" destOrd="0" presId="urn:microsoft.com/office/officeart/2005/8/layout/vList2"/>
    <dgm:cxn modelId="{05E5C496-6E39-497A-A8A2-AF7D065C7342}" srcId="{67F67072-DC98-4D3F-9FFC-6B965F002DBD}" destId="{FCBA6BF9-CB78-4086-890E-3B7E5F320EB2}" srcOrd="0" destOrd="0" parTransId="{4537BC7A-EC23-4E91-A3CF-DCD7CB0AA205}" sibTransId="{E7FF7E0C-0ACC-4A23-A2A1-250B43612E07}"/>
    <dgm:cxn modelId="{90C49866-009C-47A5-9BBF-92AC33E7F675}" type="presOf" srcId="{21DEE7BA-A6BC-4515-9375-4671E4718FF4}" destId="{7B22F572-B769-46A0-AD58-763178758C64}" srcOrd="0" destOrd="0" presId="urn:microsoft.com/office/officeart/2005/8/layout/vList2"/>
    <dgm:cxn modelId="{E4399B87-8F61-4272-8D8E-E495281F9AE5}" type="presOf" srcId="{6EBE9A52-C7C4-4550-A116-E37E6C469725}" destId="{BA7EF199-33C0-4DF5-A655-2BE2015CA3E4}" srcOrd="0" destOrd="0" presId="urn:microsoft.com/office/officeart/2005/8/layout/vList2"/>
    <dgm:cxn modelId="{B4FF17C8-7FF2-4318-A69D-1BC34122BD08}" srcId="{C560B82F-CFA0-4D77-BD8C-98384D97C9F2}" destId="{80F2CF6F-67E6-4678-9BA3-F45BDB4249F1}" srcOrd="3" destOrd="0" parTransId="{30FAF0BA-E4BD-4170-AD05-D16668AEC70C}" sibTransId="{E7B2AF13-7CD0-4E4A-922E-95E24920A72A}"/>
    <dgm:cxn modelId="{57DEC00E-D4EF-4EBA-A8F0-15900A51510A}" type="presOf" srcId="{FCBA6BF9-CB78-4086-890E-3B7E5F320EB2}" destId="{D1FAB2A7-8D85-4784-8102-A31BDF0F177D}" srcOrd="0" destOrd="0" presId="urn:microsoft.com/office/officeart/2005/8/layout/vList2"/>
    <dgm:cxn modelId="{62BA2111-2D79-4480-8A0F-5B171A09C72B}" srcId="{C560B82F-CFA0-4D77-BD8C-98384D97C9F2}" destId="{E7EA1AA5-0185-45D4-8B24-9F717EA00EF3}" srcOrd="5" destOrd="0" parTransId="{40452178-9F47-4E5C-B67F-E1EAD46499B7}" sibTransId="{6D309B67-04FE-4B75-A7B2-C6812AA95C70}"/>
    <dgm:cxn modelId="{AA2BEECA-38A7-4CEC-BCDC-C26C42FBFE2A}" type="presParOf" srcId="{B7E8E00B-1CB7-4A9E-8F55-9D8CB96DE7E0}" destId="{246E2ECD-2631-44DD-9DF6-157136E6BED4}" srcOrd="0" destOrd="0" presId="urn:microsoft.com/office/officeart/2005/8/layout/vList2"/>
    <dgm:cxn modelId="{AD72CCA0-C57C-4F20-A4B5-16A2E4BE1CFC}" type="presParOf" srcId="{B7E8E00B-1CB7-4A9E-8F55-9D8CB96DE7E0}" destId="{7B22F572-B769-46A0-AD58-763178758C64}" srcOrd="1" destOrd="0" presId="urn:microsoft.com/office/officeart/2005/8/layout/vList2"/>
    <dgm:cxn modelId="{AC8A90D0-3628-4BCD-946C-CC6A02086D96}" type="presParOf" srcId="{B7E8E00B-1CB7-4A9E-8F55-9D8CB96DE7E0}" destId="{B6C506C0-0BFA-40AE-9137-E338B8C77616}" srcOrd="2" destOrd="0" presId="urn:microsoft.com/office/officeart/2005/8/layout/vList2"/>
    <dgm:cxn modelId="{16399A77-D0E4-47DE-9D1A-BA30DA914E5D}" type="presParOf" srcId="{B7E8E00B-1CB7-4A9E-8F55-9D8CB96DE7E0}" destId="{D1FAB2A7-8D85-4784-8102-A31BDF0F177D}" srcOrd="3" destOrd="0" presId="urn:microsoft.com/office/officeart/2005/8/layout/vList2"/>
    <dgm:cxn modelId="{F04D431D-5493-49C9-8232-822CBE26801D}" type="presParOf" srcId="{B7E8E00B-1CB7-4A9E-8F55-9D8CB96DE7E0}" destId="{BA7EF199-33C0-4DF5-A655-2BE2015CA3E4}" srcOrd="4" destOrd="0" presId="urn:microsoft.com/office/officeart/2005/8/layout/vList2"/>
    <dgm:cxn modelId="{12E03200-9129-4098-9AD1-C37EF9288177}" type="presParOf" srcId="{B7E8E00B-1CB7-4A9E-8F55-9D8CB96DE7E0}" destId="{C40C17F3-60C6-4CBD-BF2D-EC4862B0222B}" srcOrd="5" destOrd="0" presId="urn:microsoft.com/office/officeart/2005/8/layout/vList2"/>
    <dgm:cxn modelId="{55B23099-A90D-4EB5-99DE-04F9A7B7D23F}" type="presParOf" srcId="{B7E8E00B-1CB7-4A9E-8F55-9D8CB96DE7E0}" destId="{C6D67DD8-E8FB-4AA7-A825-A8994647D0BF}" srcOrd="6" destOrd="0" presId="urn:microsoft.com/office/officeart/2005/8/layout/vList2"/>
    <dgm:cxn modelId="{F1211B3D-E029-4833-BA2C-CF07EDDFC4B3}" type="presParOf" srcId="{B7E8E00B-1CB7-4A9E-8F55-9D8CB96DE7E0}" destId="{485D3318-491E-4C21-BC06-FB49C94FD66C}" srcOrd="7" destOrd="0" presId="urn:microsoft.com/office/officeart/2005/8/layout/vList2"/>
    <dgm:cxn modelId="{9316E3D7-2440-400E-92B2-8270F92A8C0A}" type="presParOf" srcId="{B7E8E00B-1CB7-4A9E-8F55-9D8CB96DE7E0}" destId="{44E55FD7-C460-4D88-B94F-EF474351D1D3}" srcOrd="8" destOrd="0" presId="urn:microsoft.com/office/officeart/2005/8/layout/vList2"/>
    <dgm:cxn modelId="{20AB8783-0B26-4F52-8EE4-2C0AC833F171}" type="presParOf" srcId="{B7E8E00B-1CB7-4A9E-8F55-9D8CB96DE7E0}" destId="{C58CE302-D419-4010-9F56-FDD39DC0EDB0}" srcOrd="9" destOrd="0" presId="urn:microsoft.com/office/officeart/2005/8/layout/vList2"/>
    <dgm:cxn modelId="{57BA1D48-0B47-4A5E-A557-AB6224609636}" type="presParOf" srcId="{B7E8E00B-1CB7-4A9E-8F55-9D8CB96DE7E0}" destId="{9C8C78B2-1799-4679-93C3-2308DE0EA4D7}" srcOrd="10" destOrd="0" presId="urn:microsoft.com/office/officeart/2005/8/layout/vList2"/>
    <dgm:cxn modelId="{5AB429EE-83F6-49F9-B8C4-A7AE64DEB7EA}" type="presParOf" srcId="{B7E8E00B-1CB7-4A9E-8F55-9D8CB96DE7E0}" destId="{DE114E30-A64C-4B81-8006-C5786609AD3F}" srcOrd="1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F08892-5063-475D-AAB8-905C1F38595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6B918953-60A1-44EE-9A36-2188445566FC}">
      <dgm:prSet/>
      <dgm:spPr/>
      <dgm:t>
        <a:bodyPr/>
        <a:lstStyle/>
        <a:p>
          <a:pPr rtl="0"/>
          <a:r>
            <a:rPr lang="en-US" b="1" dirty="0"/>
            <a:t>Blockchain</a:t>
          </a:r>
          <a:endParaRPr lang="en-US" dirty="0"/>
        </a:p>
      </dgm:t>
    </dgm:pt>
    <dgm:pt modelId="{024FBC3B-5E49-4F16-BB06-6A805D811F32}" type="parTrans" cxnId="{FE2FE79E-737A-46E8-A097-A0A5CA9F438A}">
      <dgm:prSet/>
      <dgm:spPr/>
      <dgm:t>
        <a:bodyPr/>
        <a:lstStyle/>
        <a:p>
          <a:endParaRPr lang="en-US"/>
        </a:p>
      </dgm:t>
    </dgm:pt>
    <dgm:pt modelId="{37F0AD06-25E1-4CA6-84B0-2A5BA4B12FBC}" type="sibTrans" cxnId="{FE2FE79E-737A-46E8-A097-A0A5CA9F438A}">
      <dgm:prSet/>
      <dgm:spPr/>
      <dgm:t>
        <a:bodyPr/>
        <a:lstStyle/>
        <a:p>
          <a:endParaRPr lang="en-US"/>
        </a:p>
      </dgm:t>
    </dgm:pt>
    <dgm:pt modelId="{3CE327DB-51CA-489B-987C-0EF0FCBE8CC6}">
      <dgm:prSet custT="1"/>
      <dgm:spPr/>
      <dgm:t>
        <a:bodyPr/>
        <a:lstStyle/>
        <a:p>
          <a:pPr rtl="0"/>
          <a:r>
            <a:rPr lang="en-US" sz="1800" b="1" dirty="0"/>
            <a:t>Hyperledger Fabric 1.0</a:t>
          </a:r>
          <a:endParaRPr lang="en-US" sz="1800" dirty="0"/>
        </a:p>
      </dgm:t>
    </dgm:pt>
    <dgm:pt modelId="{5D622DA6-86EA-4A26-8944-E3F47FA9C3FE}" type="parTrans" cxnId="{828EA287-82A2-4257-B8A7-F840F53A4AB0}">
      <dgm:prSet/>
      <dgm:spPr/>
      <dgm:t>
        <a:bodyPr/>
        <a:lstStyle/>
        <a:p>
          <a:endParaRPr lang="en-US"/>
        </a:p>
      </dgm:t>
    </dgm:pt>
    <dgm:pt modelId="{4ADF1DC1-A061-4E08-80DA-550EDF485E08}" type="sibTrans" cxnId="{828EA287-82A2-4257-B8A7-F840F53A4AB0}">
      <dgm:prSet/>
      <dgm:spPr/>
      <dgm:t>
        <a:bodyPr/>
        <a:lstStyle/>
        <a:p>
          <a:endParaRPr lang="en-US"/>
        </a:p>
      </dgm:t>
    </dgm:pt>
    <dgm:pt modelId="{2209595B-B836-41CF-8ED8-C0EB04724359}">
      <dgm:prSet/>
      <dgm:spPr/>
      <dgm:t>
        <a:bodyPr/>
        <a:lstStyle/>
        <a:p>
          <a:pPr rtl="0"/>
          <a:r>
            <a:rPr lang="en-US" sz="1600" dirty="0"/>
            <a:t>Pluggable Consensus Mechanism</a:t>
          </a:r>
        </a:p>
      </dgm:t>
    </dgm:pt>
    <dgm:pt modelId="{360F31CD-96B3-40B5-AB31-4E090166605A}" type="parTrans" cxnId="{18F3EEFD-5F9A-417D-9C3F-7545E7DC05A9}">
      <dgm:prSet/>
      <dgm:spPr/>
      <dgm:t>
        <a:bodyPr/>
        <a:lstStyle/>
        <a:p>
          <a:endParaRPr lang="en-US"/>
        </a:p>
      </dgm:t>
    </dgm:pt>
    <dgm:pt modelId="{8B88719F-B0B6-4F21-B656-1D7D7A3633E0}" type="sibTrans" cxnId="{18F3EEFD-5F9A-417D-9C3F-7545E7DC05A9}">
      <dgm:prSet/>
      <dgm:spPr/>
      <dgm:t>
        <a:bodyPr/>
        <a:lstStyle/>
        <a:p>
          <a:endParaRPr lang="en-US"/>
        </a:p>
      </dgm:t>
    </dgm:pt>
    <dgm:pt modelId="{2463A7B9-AB42-4650-A780-0160679393DE}">
      <dgm:prSet/>
      <dgm:spPr/>
      <dgm:t>
        <a:bodyPr/>
        <a:lstStyle/>
        <a:p>
          <a:pPr rtl="0"/>
          <a:r>
            <a:rPr lang="en-US" sz="1600" dirty="0"/>
            <a:t>No use of gas for transactions</a:t>
          </a:r>
        </a:p>
      </dgm:t>
    </dgm:pt>
    <dgm:pt modelId="{C869493D-D4FC-45F3-8FA2-3A52DD73E0BA}" type="parTrans" cxnId="{F41D9446-A336-4DCE-8166-3B89ABF1DEB4}">
      <dgm:prSet/>
      <dgm:spPr/>
      <dgm:t>
        <a:bodyPr/>
        <a:lstStyle/>
        <a:p>
          <a:endParaRPr lang="en-US"/>
        </a:p>
      </dgm:t>
    </dgm:pt>
    <dgm:pt modelId="{3EBBFD6C-4A50-4867-BD19-F7A461684AB1}" type="sibTrans" cxnId="{F41D9446-A336-4DCE-8166-3B89ABF1DEB4}">
      <dgm:prSet/>
      <dgm:spPr/>
      <dgm:t>
        <a:bodyPr/>
        <a:lstStyle/>
        <a:p>
          <a:endParaRPr lang="en-US"/>
        </a:p>
      </dgm:t>
    </dgm:pt>
    <dgm:pt modelId="{20F659ED-B5A0-450D-98B0-3647D9292935}">
      <dgm:prSet/>
      <dgm:spPr/>
      <dgm:t>
        <a:bodyPr/>
        <a:lstStyle/>
        <a:p>
          <a:pPr rtl="0"/>
          <a:r>
            <a:rPr lang="en-US" sz="1600" dirty="0"/>
            <a:t>Consensus time is very less than that of Ethereum  </a:t>
          </a:r>
        </a:p>
      </dgm:t>
    </dgm:pt>
    <dgm:pt modelId="{35723DD9-C50E-486D-A42D-08DC090FC314}" type="parTrans" cxnId="{E5BC6837-564B-4D26-A6E8-387E45E0C4F8}">
      <dgm:prSet/>
      <dgm:spPr/>
      <dgm:t>
        <a:bodyPr/>
        <a:lstStyle/>
        <a:p>
          <a:endParaRPr lang="en-US"/>
        </a:p>
      </dgm:t>
    </dgm:pt>
    <dgm:pt modelId="{0C7F6C64-B329-4830-AD8D-8DBD7CD5C052}" type="sibTrans" cxnId="{E5BC6837-564B-4D26-A6E8-387E45E0C4F8}">
      <dgm:prSet/>
      <dgm:spPr/>
      <dgm:t>
        <a:bodyPr/>
        <a:lstStyle/>
        <a:p>
          <a:endParaRPr lang="en-US"/>
        </a:p>
      </dgm:t>
    </dgm:pt>
    <dgm:pt modelId="{A8AD8250-1182-4AE1-B247-54E5398CEB7C}">
      <dgm:prSet/>
      <dgm:spPr/>
      <dgm:t>
        <a:bodyPr/>
        <a:lstStyle/>
        <a:p>
          <a:pPr rtl="0"/>
          <a:r>
            <a:rPr lang="en-US" sz="1600" dirty="0"/>
            <a:t>Multichannel Communication support</a:t>
          </a:r>
        </a:p>
      </dgm:t>
    </dgm:pt>
    <dgm:pt modelId="{B5B8AC85-1C67-4BC6-8DB7-B3E8C2DC9767}" type="parTrans" cxnId="{8450A21C-983B-4728-867D-5DA3D2C95777}">
      <dgm:prSet/>
      <dgm:spPr/>
      <dgm:t>
        <a:bodyPr/>
        <a:lstStyle/>
        <a:p>
          <a:endParaRPr lang="en-US"/>
        </a:p>
      </dgm:t>
    </dgm:pt>
    <dgm:pt modelId="{3998A779-CDA7-42C6-AB30-060D8E6482F1}" type="sibTrans" cxnId="{8450A21C-983B-4728-867D-5DA3D2C95777}">
      <dgm:prSet/>
      <dgm:spPr/>
      <dgm:t>
        <a:bodyPr/>
        <a:lstStyle/>
        <a:p>
          <a:endParaRPr lang="en-US"/>
        </a:p>
      </dgm:t>
    </dgm:pt>
    <dgm:pt modelId="{F5D408AE-F897-4E6D-AF5B-2AC93D7D61FB}">
      <dgm:prSet/>
      <dgm:spPr/>
      <dgm:t>
        <a:bodyPr/>
        <a:lstStyle/>
        <a:p>
          <a:pPr rtl="0"/>
          <a:r>
            <a:rPr lang="en-US" sz="1600" dirty="0"/>
            <a:t>Governance by Linux Foundation	</a:t>
          </a:r>
        </a:p>
      </dgm:t>
    </dgm:pt>
    <dgm:pt modelId="{6EB3B968-9EF7-4D28-BC05-71A24472C9CC}" type="parTrans" cxnId="{395920F5-BC06-4531-9826-71AAF957B8EC}">
      <dgm:prSet/>
      <dgm:spPr/>
      <dgm:t>
        <a:bodyPr/>
        <a:lstStyle/>
        <a:p>
          <a:endParaRPr lang="en-US"/>
        </a:p>
      </dgm:t>
    </dgm:pt>
    <dgm:pt modelId="{AD8C1309-99DF-4B41-A674-BF8E6BB61980}" type="sibTrans" cxnId="{395920F5-BC06-4531-9826-71AAF957B8EC}">
      <dgm:prSet/>
      <dgm:spPr/>
      <dgm:t>
        <a:bodyPr/>
        <a:lstStyle/>
        <a:p>
          <a:endParaRPr lang="en-US"/>
        </a:p>
      </dgm:t>
    </dgm:pt>
    <dgm:pt modelId="{3B06D7A0-3CE0-437E-BE20-B4EBFCC18384}">
      <dgm:prSet/>
      <dgm:spPr/>
      <dgm:t>
        <a:bodyPr/>
        <a:lstStyle/>
        <a:p>
          <a:pPr rtl="0"/>
          <a:r>
            <a:rPr lang="en-US" sz="1600" b="1" dirty="0"/>
            <a:t>Why Hyperledger over Ethereum?</a:t>
          </a:r>
        </a:p>
      </dgm:t>
    </dgm:pt>
    <dgm:pt modelId="{94779236-B46A-4D1E-BB70-545B41460132}" type="parTrans" cxnId="{B1455E36-EE5B-4EFF-ACB6-7DB45CFB1085}">
      <dgm:prSet/>
      <dgm:spPr/>
      <dgm:t>
        <a:bodyPr/>
        <a:lstStyle/>
        <a:p>
          <a:endParaRPr lang="en-US"/>
        </a:p>
      </dgm:t>
    </dgm:pt>
    <dgm:pt modelId="{C25931C3-9245-49AF-917C-A520E65023B3}" type="sibTrans" cxnId="{B1455E36-EE5B-4EFF-ACB6-7DB45CFB1085}">
      <dgm:prSet/>
      <dgm:spPr/>
      <dgm:t>
        <a:bodyPr/>
        <a:lstStyle/>
        <a:p>
          <a:endParaRPr lang="en-US"/>
        </a:p>
      </dgm:t>
    </dgm:pt>
    <dgm:pt modelId="{C81EBF89-FAEC-4518-A26F-CDF813C75C93}" type="pres">
      <dgm:prSet presAssocID="{2FF08892-5063-475D-AAB8-905C1F385953}" presName="linear" presStyleCnt="0">
        <dgm:presLayoutVars>
          <dgm:animLvl val="lvl"/>
          <dgm:resizeHandles val="exact"/>
        </dgm:presLayoutVars>
      </dgm:prSet>
      <dgm:spPr/>
    </dgm:pt>
    <dgm:pt modelId="{8ED86F29-65CB-485A-8DD8-E93BF0591256}" type="pres">
      <dgm:prSet presAssocID="{6B918953-60A1-44EE-9A36-2188445566FC}" presName="parentText" presStyleLbl="node1" presStyleIdx="0" presStyleCnt="1">
        <dgm:presLayoutVars>
          <dgm:chMax val="0"/>
          <dgm:bulletEnabled val="1"/>
        </dgm:presLayoutVars>
      </dgm:prSet>
      <dgm:spPr/>
    </dgm:pt>
    <dgm:pt modelId="{819E0763-B85A-4846-B3B2-9734E4737CC9}" type="pres">
      <dgm:prSet presAssocID="{6B918953-60A1-44EE-9A36-2188445566FC}" presName="childText" presStyleLbl="revTx" presStyleIdx="0" presStyleCnt="1">
        <dgm:presLayoutVars>
          <dgm:bulletEnabled val="1"/>
        </dgm:presLayoutVars>
      </dgm:prSet>
      <dgm:spPr/>
    </dgm:pt>
  </dgm:ptLst>
  <dgm:cxnLst>
    <dgm:cxn modelId="{8450A21C-983B-4728-867D-5DA3D2C95777}" srcId="{6B918953-60A1-44EE-9A36-2188445566FC}" destId="{A8AD8250-1182-4AE1-B247-54E5398CEB7C}" srcOrd="5" destOrd="0" parTransId="{B5B8AC85-1C67-4BC6-8DB7-B3E8C2DC9767}" sibTransId="{3998A779-CDA7-42C6-AB30-060D8E6482F1}"/>
    <dgm:cxn modelId="{F41D9446-A336-4DCE-8166-3B89ABF1DEB4}" srcId="{6B918953-60A1-44EE-9A36-2188445566FC}" destId="{2463A7B9-AB42-4650-A780-0160679393DE}" srcOrd="3" destOrd="0" parTransId="{C869493D-D4FC-45F3-8FA2-3A52DD73E0BA}" sibTransId="{3EBBFD6C-4A50-4867-BD19-F7A461684AB1}"/>
    <dgm:cxn modelId="{FE2FE79E-737A-46E8-A097-A0A5CA9F438A}" srcId="{2FF08892-5063-475D-AAB8-905C1F385953}" destId="{6B918953-60A1-44EE-9A36-2188445566FC}" srcOrd="0" destOrd="0" parTransId="{024FBC3B-5E49-4F16-BB06-6A805D811F32}" sibTransId="{37F0AD06-25E1-4CA6-84B0-2A5BA4B12FBC}"/>
    <dgm:cxn modelId="{326C82E8-6A5A-4AA5-AE71-94FDD378BC1E}" type="presOf" srcId="{20F659ED-B5A0-450D-98B0-3647D9292935}" destId="{819E0763-B85A-4846-B3B2-9734E4737CC9}" srcOrd="0" destOrd="4" presId="urn:microsoft.com/office/officeart/2005/8/layout/vList2"/>
    <dgm:cxn modelId="{C28181E0-36D0-4577-9AC8-7AC5C0B64E9A}" type="presOf" srcId="{3B06D7A0-3CE0-437E-BE20-B4EBFCC18384}" destId="{819E0763-B85A-4846-B3B2-9734E4737CC9}" srcOrd="0" destOrd="1" presId="urn:microsoft.com/office/officeart/2005/8/layout/vList2"/>
    <dgm:cxn modelId="{847A4DDA-1D76-4CF2-8EC8-75E4F77B4A7A}" type="presOf" srcId="{6B918953-60A1-44EE-9A36-2188445566FC}" destId="{8ED86F29-65CB-485A-8DD8-E93BF0591256}" srcOrd="0" destOrd="0" presId="urn:microsoft.com/office/officeart/2005/8/layout/vList2"/>
    <dgm:cxn modelId="{E5BC6837-564B-4D26-A6E8-387E45E0C4F8}" srcId="{6B918953-60A1-44EE-9A36-2188445566FC}" destId="{20F659ED-B5A0-450D-98B0-3647D9292935}" srcOrd="4" destOrd="0" parTransId="{35723DD9-C50E-486D-A42D-08DC090FC314}" sibTransId="{0C7F6C64-B329-4830-AD8D-8DBD7CD5C052}"/>
    <dgm:cxn modelId="{253207FF-8D3D-4683-91DE-E56E41474029}" type="presOf" srcId="{2463A7B9-AB42-4650-A780-0160679393DE}" destId="{819E0763-B85A-4846-B3B2-9734E4737CC9}" srcOrd="0" destOrd="3" presId="urn:microsoft.com/office/officeart/2005/8/layout/vList2"/>
    <dgm:cxn modelId="{B1455E36-EE5B-4EFF-ACB6-7DB45CFB1085}" srcId="{6B918953-60A1-44EE-9A36-2188445566FC}" destId="{3B06D7A0-3CE0-437E-BE20-B4EBFCC18384}" srcOrd="1" destOrd="0" parTransId="{94779236-B46A-4D1E-BB70-545B41460132}" sibTransId="{C25931C3-9245-49AF-917C-A520E65023B3}"/>
    <dgm:cxn modelId="{5B47C8D8-A405-4AB3-9CAA-5DFD1388ECA1}" type="presOf" srcId="{2209595B-B836-41CF-8ED8-C0EB04724359}" destId="{819E0763-B85A-4846-B3B2-9734E4737CC9}" srcOrd="0" destOrd="2" presId="urn:microsoft.com/office/officeart/2005/8/layout/vList2"/>
    <dgm:cxn modelId="{828EA287-82A2-4257-B8A7-F840F53A4AB0}" srcId="{6B918953-60A1-44EE-9A36-2188445566FC}" destId="{3CE327DB-51CA-489B-987C-0EF0FCBE8CC6}" srcOrd="0" destOrd="0" parTransId="{5D622DA6-86EA-4A26-8944-E3F47FA9C3FE}" sibTransId="{4ADF1DC1-A061-4E08-80DA-550EDF485E08}"/>
    <dgm:cxn modelId="{2B363300-0080-4CC5-B8DC-1AD94C8E0085}" type="presOf" srcId="{F5D408AE-F897-4E6D-AF5B-2AC93D7D61FB}" destId="{819E0763-B85A-4846-B3B2-9734E4737CC9}" srcOrd="0" destOrd="6" presId="urn:microsoft.com/office/officeart/2005/8/layout/vList2"/>
    <dgm:cxn modelId="{D556A731-585C-4865-B602-BCB3E6689341}" type="presOf" srcId="{A8AD8250-1182-4AE1-B247-54E5398CEB7C}" destId="{819E0763-B85A-4846-B3B2-9734E4737CC9}" srcOrd="0" destOrd="5" presId="urn:microsoft.com/office/officeart/2005/8/layout/vList2"/>
    <dgm:cxn modelId="{0641F101-E389-4163-A903-AA5DC33A0758}" type="presOf" srcId="{2FF08892-5063-475D-AAB8-905C1F385953}" destId="{C81EBF89-FAEC-4518-A26F-CDF813C75C93}" srcOrd="0" destOrd="0" presId="urn:microsoft.com/office/officeart/2005/8/layout/vList2"/>
    <dgm:cxn modelId="{395920F5-BC06-4531-9826-71AAF957B8EC}" srcId="{6B918953-60A1-44EE-9A36-2188445566FC}" destId="{F5D408AE-F897-4E6D-AF5B-2AC93D7D61FB}" srcOrd="6" destOrd="0" parTransId="{6EB3B968-9EF7-4D28-BC05-71A24472C9CC}" sibTransId="{AD8C1309-99DF-4B41-A674-BF8E6BB61980}"/>
    <dgm:cxn modelId="{142A0D64-598D-495A-B882-E2044FD282DD}" type="presOf" srcId="{3CE327DB-51CA-489B-987C-0EF0FCBE8CC6}" destId="{819E0763-B85A-4846-B3B2-9734E4737CC9}" srcOrd="0" destOrd="0" presId="urn:microsoft.com/office/officeart/2005/8/layout/vList2"/>
    <dgm:cxn modelId="{18F3EEFD-5F9A-417D-9C3F-7545E7DC05A9}" srcId="{6B918953-60A1-44EE-9A36-2188445566FC}" destId="{2209595B-B836-41CF-8ED8-C0EB04724359}" srcOrd="2" destOrd="0" parTransId="{360F31CD-96B3-40B5-AB31-4E090166605A}" sibTransId="{8B88719F-B0B6-4F21-B656-1D7D7A3633E0}"/>
    <dgm:cxn modelId="{54406B6B-3378-49A9-B8D0-58DD6362F408}" type="presParOf" srcId="{C81EBF89-FAEC-4518-A26F-CDF813C75C93}" destId="{8ED86F29-65CB-485A-8DD8-E93BF0591256}" srcOrd="0" destOrd="0" presId="urn:microsoft.com/office/officeart/2005/8/layout/vList2"/>
    <dgm:cxn modelId="{033A19F3-7CF0-461F-9559-52679D17B7F1}" type="presParOf" srcId="{C81EBF89-FAEC-4518-A26F-CDF813C75C93}" destId="{819E0763-B85A-4846-B3B2-9734E4737CC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05A677-2313-4D76-9A48-9D4C74514B6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55723EA-F786-4005-BCEE-3973264BC256}">
      <dgm:prSet/>
      <dgm:spPr/>
      <dgm:t>
        <a:bodyPr/>
        <a:lstStyle/>
        <a:p>
          <a:pPr rtl="0"/>
          <a:r>
            <a:rPr lang="en-US" b="1"/>
            <a:t>Front-end UI</a:t>
          </a:r>
          <a:endParaRPr lang="en-US"/>
        </a:p>
      </dgm:t>
    </dgm:pt>
    <dgm:pt modelId="{9B610145-0A19-4F6C-895F-064D4FFFC6BC}" type="parTrans" cxnId="{6803341A-EB88-462B-BB04-36930D39F603}">
      <dgm:prSet/>
      <dgm:spPr/>
      <dgm:t>
        <a:bodyPr/>
        <a:lstStyle/>
        <a:p>
          <a:endParaRPr lang="en-US"/>
        </a:p>
      </dgm:t>
    </dgm:pt>
    <dgm:pt modelId="{F7D7CA9F-D5BE-459C-8F0C-2DE0DBDF29E2}" type="sibTrans" cxnId="{6803341A-EB88-462B-BB04-36930D39F603}">
      <dgm:prSet/>
      <dgm:spPr/>
      <dgm:t>
        <a:bodyPr/>
        <a:lstStyle/>
        <a:p>
          <a:endParaRPr lang="en-US"/>
        </a:p>
      </dgm:t>
    </dgm:pt>
    <dgm:pt modelId="{09FA9D60-C832-4857-A4BB-F16CB47EE8F9}">
      <dgm:prSet/>
      <dgm:spPr/>
      <dgm:t>
        <a:bodyPr/>
        <a:lstStyle/>
        <a:p>
          <a:pPr rtl="0"/>
          <a:r>
            <a:rPr lang="en-US" dirty="0"/>
            <a:t>Angular4 framework integrated with Google maps</a:t>
          </a:r>
        </a:p>
      </dgm:t>
    </dgm:pt>
    <dgm:pt modelId="{946ADA11-5CF6-4F98-BDC3-1D7EBC59067D}" type="parTrans" cxnId="{4261263D-4436-430B-8E29-C9E22F9A432A}">
      <dgm:prSet/>
      <dgm:spPr/>
      <dgm:t>
        <a:bodyPr/>
        <a:lstStyle/>
        <a:p>
          <a:endParaRPr lang="en-US"/>
        </a:p>
      </dgm:t>
    </dgm:pt>
    <dgm:pt modelId="{0B2AFF9B-61ED-4946-AF58-3C5404842E51}" type="sibTrans" cxnId="{4261263D-4436-430B-8E29-C9E22F9A432A}">
      <dgm:prSet/>
      <dgm:spPr/>
      <dgm:t>
        <a:bodyPr/>
        <a:lstStyle/>
        <a:p>
          <a:endParaRPr lang="en-US"/>
        </a:p>
      </dgm:t>
    </dgm:pt>
    <dgm:pt modelId="{C3BEEA4B-7981-4E5D-9406-7239821CCBAD}">
      <dgm:prSet/>
      <dgm:spPr/>
      <dgm:t>
        <a:bodyPr/>
        <a:lstStyle/>
        <a:p>
          <a:pPr rtl="0"/>
          <a:r>
            <a:rPr lang="en-US" b="1" dirty="0"/>
            <a:t>Bot Framework</a:t>
          </a:r>
          <a:endParaRPr lang="en-US" dirty="0"/>
        </a:p>
      </dgm:t>
    </dgm:pt>
    <dgm:pt modelId="{09FC01AD-20B8-4A20-BBF8-D4331F059FEB}" type="parTrans" cxnId="{FB3EB7ED-C8FB-4677-8F5A-866ADFBA3D5C}">
      <dgm:prSet/>
      <dgm:spPr/>
      <dgm:t>
        <a:bodyPr/>
        <a:lstStyle/>
        <a:p>
          <a:endParaRPr lang="en-US"/>
        </a:p>
      </dgm:t>
    </dgm:pt>
    <dgm:pt modelId="{597F52DE-F0BD-4C38-B6E7-4784AE61E2CC}" type="sibTrans" cxnId="{FB3EB7ED-C8FB-4677-8F5A-866ADFBA3D5C}">
      <dgm:prSet/>
      <dgm:spPr/>
      <dgm:t>
        <a:bodyPr/>
        <a:lstStyle/>
        <a:p>
          <a:endParaRPr lang="en-US"/>
        </a:p>
      </dgm:t>
    </dgm:pt>
    <dgm:pt modelId="{6747F261-8338-470D-ACFD-0972F8B26856}">
      <dgm:prSet/>
      <dgm:spPr/>
      <dgm:t>
        <a:bodyPr/>
        <a:lstStyle/>
        <a:p>
          <a:pPr rtl="0"/>
          <a:r>
            <a:rPr lang="en-US"/>
            <a:t>Microsoft Bot framework integrated with SMS gateway  (Twillio)</a:t>
          </a:r>
        </a:p>
      </dgm:t>
    </dgm:pt>
    <dgm:pt modelId="{87824368-3208-41D2-82F9-8934D39A60CC}" type="parTrans" cxnId="{7B7DB24B-D0BE-4C7A-8A7E-ADA5F26840FF}">
      <dgm:prSet/>
      <dgm:spPr/>
      <dgm:t>
        <a:bodyPr/>
        <a:lstStyle/>
        <a:p>
          <a:endParaRPr lang="en-US"/>
        </a:p>
      </dgm:t>
    </dgm:pt>
    <dgm:pt modelId="{96FBA148-17D5-4BB8-BEFF-8CE80ECF8B5F}" type="sibTrans" cxnId="{7B7DB24B-D0BE-4C7A-8A7E-ADA5F26840FF}">
      <dgm:prSet/>
      <dgm:spPr/>
      <dgm:t>
        <a:bodyPr/>
        <a:lstStyle/>
        <a:p>
          <a:endParaRPr lang="en-US"/>
        </a:p>
      </dgm:t>
    </dgm:pt>
    <dgm:pt modelId="{B3596DB9-C017-4416-8CDD-75C1FC29DA17}">
      <dgm:prSet/>
      <dgm:spPr/>
      <dgm:t>
        <a:bodyPr/>
        <a:lstStyle/>
        <a:p>
          <a:pPr rtl="0"/>
          <a:r>
            <a:rPr lang="en-US"/>
            <a:t>Bot services runs as Azure Web Services</a:t>
          </a:r>
        </a:p>
      </dgm:t>
    </dgm:pt>
    <dgm:pt modelId="{9C634348-60A5-4CFD-BD6D-5183B295675B}" type="parTrans" cxnId="{8B9503BC-F82C-4CBF-9FAF-BB167D132916}">
      <dgm:prSet/>
      <dgm:spPr/>
      <dgm:t>
        <a:bodyPr/>
        <a:lstStyle/>
        <a:p>
          <a:endParaRPr lang="en-US"/>
        </a:p>
      </dgm:t>
    </dgm:pt>
    <dgm:pt modelId="{F85B444B-0F75-44EF-9EA7-78C477CA7493}" type="sibTrans" cxnId="{8B9503BC-F82C-4CBF-9FAF-BB167D132916}">
      <dgm:prSet/>
      <dgm:spPr/>
      <dgm:t>
        <a:bodyPr/>
        <a:lstStyle/>
        <a:p>
          <a:endParaRPr lang="en-US"/>
        </a:p>
      </dgm:t>
    </dgm:pt>
    <dgm:pt modelId="{422E8FDF-745B-4A35-A388-964F833E0B5D}" type="pres">
      <dgm:prSet presAssocID="{BD05A677-2313-4D76-9A48-9D4C74514B6C}" presName="linear" presStyleCnt="0">
        <dgm:presLayoutVars>
          <dgm:animLvl val="lvl"/>
          <dgm:resizeHandles val="exact"/>
        </dgm:presLayoutVars>
      </dgm:prSet>
      <dgm:spPr/>
    </dgm:pt>
    <dgm:pt modelId="{BC0E7A23-6AB6-4F47-BC6B-557B7052AC86}" type="pres">
      <dgm:prSet presAssocID="{355723EA-F786-4005-BCEE-3973264BC256}" presName="parentText" presStyleLbl="node1" presStyleIdx="0" presStyleCnt="2">
        <dgm:presLayoutVars>
          <dgm:chMax val="0"/>
          <dgm:bulletEnabled val="1"/>
        </dgm:presLayoutVars>
      </dgm:prSet>
      <dgm:spPr/>
    </dgm:pt>
    <dgm:pt modelId="{5C6CB21F-DCB0-4852-BBB5-18BA0EDA962A}" type="pres">
      <dgm:prSet presAssocID="{355723EA-F786-4005-BCEE-3973264BC256}" presName="childText" presStyleLbl="revTx" presStyleIdx="0" presStyleCnt="2">
        <dgm:presLayoutVars>
          <dgm:bulletEnabled val="1"/>
        </dgm:presLayoutVars>
      </dgm:prSet>
      <dgm:spPr/>
    </dgm:pt>
    <dgm:pt modelId="{3077F8D5-416D-4A3E-A706-AE8D2487FE7C}" type="pres">
      <dgm:prSet presAssocID="{C3BEEA4B-7981-4E5D-9406-7239821CCBAD}" presName="parentText" presStyleLbl="node1" presStyleIdx="1" presStyleCnt="2">
        <dgm:presLayoutVars>
          <dgm:chMax val="0"/>
          <dgm:bulletEnabled val="1"/>
        </dgm:presLayoutVars>
      </dgm:prSet>
      <dgm:spPr/>
    </dgm:pt>
    <dgm:pt modelId="{63F1DEBF-5AA9-44D7-BD4A-840453830864}" type="pres">
      <dgm:prSet presAssocID="{C3BEEA4B-7981-4E5D-9406-7239821CCBAD}" presName="childText" presStyleLbl="revTx" presStyleIdx="1" presStyleCnt="2">
        <dgm:presLayoutVars>
          <dgm:bulletEnabled val="1"/>
        </dgm:presLayoutVars>
      </dgm:prSet>
      <dgm:spPr/>
    </dgm:pt>
  </dgm:ptLst>
  <dgm:cxnLst>
    <dgm:cxn modelId="{D5680991-4A49-494E-9B99-E9732206AF36}" type="presOf" srcId="{355723EA-F786-4005-BCEE-3973264BC256}" destId="{BC0E7A23-6AB6-4F47-BC6B-557B7052AC86}" srcOrd="0" destOrd="0" presId="urn:microsoft.com/office/officeart/2005/8/layout/vList2"/>
    <dgm:cxn modelId="{59ADB486-F700-48D1-AA1B-41836DC388C0}" type="presOf" srcId="{09FA9D60-C832-4857-A4BB-F16CB47EE8F9}" destId="{5C6CB21F-DCB0-4852-BBB5-18BA0EDA962A}" srcOrd="0" destOrd="0" presId="urn:microsoft.com/office/officeart/2005/8/layout/vList2"/>
    <dgm:cxn modelId="{FB3EB7ED-C8FB-4677-8F5A-866ADFBA3D5C}" srcId="{BD05A677-2313-4D76-9A48-9D4C74514B6C}" destId="{C3BEEA4B-7981-4E5D-9406-7239821CCBAD}" srcOrd="1" destOrd="0" parTransId="{09FC01AD-20B8-4A20-BBF8-D4331F059FEB}" sibTransId="{597F52DE-F0BD-4C38-B6E7-4784AE61E2CC}"/>
    <dgm:cxn modelId="{6803341A-EB88-462B-BB04-36930D39F603}" srcId="{BD05A677-2313-4D76-9A48-9D4C74514B6C}" destId="{355723EA-F786-4005-BCEE-3973264BC256}" srcOrd="0" destOrd="0" parTransId="{9B610145-0A19-4F6C-895F-064D4FFFC6BC}" sibTransId="{F7D7CA9F-D5BE-459C-8F0C-2DE0DBDF29E2}"/>
    <dgm:cxn modelId="{8B9503BC-F82C-4CBF-9FAF-BB167D132916}" srcId="{C3BEEA4B-7981-4E5D-9406-7239821CCBAD}" destId="{B3596DB9-C017-4416-8CDD-75C1FC29DA17}" srcOrd="1" destOrd="0" parTransId="{9C634348-60A5-4CFD-BD6D-5183B295675B}" sibTransId="{F85B444B-0F75-44EF-9EA7-78C477CA7493}"/>
    <dgm:cxn modelId="{2A1E8C34-85D9-47C0-A86E-7CB1835B76D2}" type="presOf" srcId="{BD05A677-2313-4D76-9A48-9D4C74514B6C}" destId="{422E8FDF-745B-4A35-A388-964F833E0B5D}" srcOrd="0" destOrd="0" presId="urn:microsoft.com/office/officeart/2005/8/layout/vList2"/>
    <dgm:cxn modelId="{7B7DB24B-D0BE-4C7A-8A7E-ADA5F26840FF}" srcId="{C3BEEA4B-7981-4E5D-9406-7239821CCBAD}" destId="{6747F261-8338-470D-ACFD-0972F8B26856}" srcOrd="0" destOrd="0" parTransId="{87824368-3208-41D2-82F9-8934D39A60CC}" sibTransId="{96FBA148-17D5-4BB8-BEFF-8CE80ECF8B5F}"/>
    <dgm:cxn modelId="{AD14A358-1660-411A-95DD-A7B6E2990CAE}" type="presOf" srcId="{C3BEEA4B-7981-4E5D-9406-7239821CCBAD}" destId="{3077F8D5-416D-4A3E-A706-AE8D2487FE7C}" srcOrd="0" destOrd="0" presId="urn:microsoft.com/office/officeart/2005/8/layout/vList2"/>
    <dgm:cxn modelId="{998EF554-B9F1-45E7-9C01-FCC90C4DC155}" type="presOf" srcId="{B3596DB9-C017-4416-8CDD-75C1FC29DA17}" destId="{63F1DEBF-5AA9-44D7-BD4A-840453830864}" srcOrd="0" destOrd="1" presId="urn:microsoft.com/office/officeart/2005/8/layout/vList2"/>
    <dgm:cxn modelId="{4261263D-4436-430B-8E29-C9E22F9A432A}" srcId="{355723EA-F786-4005-BCEE-3973264BC256}" destId="{09FA9D60-C832-4857-A4BB-F16CB47EE8F9}" srcOrd="0" destOrd="0" parTransId="{946ADA11-5CF6-4F98-BDC3-1D7EBC59067D}" sibTransId="{0B2AFF9B-61ED-4946-AF58-3C5404842E51}"/>
    <dgm:cxn modelId="{37C8AAFE-8558-472F-B420-90A19680A2B1}" type="presOf" srcId="{6747F261-8338-470D-ACFD-0972F8B26856}" destId="{63F1DEBF-5AA9-44D7-BD4A-840453830864}" srcOrd="0" destOrd="0" presId="urn:microsoft.com/office/officeart/2005/8/layout/vList2"/>
    <dgm:cxn modelId="{04F1B5D1-7249-4901-8FA2-582E6E32B74D}" type="presParOf" srcId="{422E8FDF-745B-4A35-A388-964F833E0B5D}" destId="{BC0E7A23-6AB6-4F47-BC6B-557B7052AC86}" srcOrd="0" destOrd="0" presId="urn:microsoft.com/office/officeart/2005/8/layout/vList2"/>
    <dgm:cxn modelId="{799DD5DF-2FDC-482A-A631-96A5FCD7B429}" type="presParOf" srcId="{422E8FDF-745B-4A35-A388-964F833E0B5D}" destId="{5C6CB21F-DCB0-4852-BBB5-18BA0EDA962A}" srcOrd="1" destOrd="0" presId="urn:microsoft.com/office/officeart/2005/8/layout/vList2"/>
    <dgm:cxn modelId="{7A615AAF-78CE-45DB-81DE-63D45C1672B4}" type="presParOf" srcId="{422E8FDF-745B-4A35-A388-964F833E0B5D}" destId="{3077F8D5-416D-4A3E-A706-AE8D2487FE7C}" srcOrd="2" destOrd="0" presId="urn:microsoft.com/office/officeart/2005/8/layout/vList2"/>
    <dgm:cxn modelId="{701CDEFF-607F-4263-BDB3-0736E0112315}" type="presParOf" srcId="{422E8FDF-745B-4A35-A388-964F833E0B5D}" destId="{63F1DEBF-5AA9-44D7-BD4A-840453830864}"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DB0529-1E59-4F88-9F3F-2ED0537C6D8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59D7241F-96A3-499B-87DA-B9FADC473653}">
      <dgm:prSet/>
      <dgm:spPr/>
      <dgm:t>
        <a:bodyPr/>
        <a:lstStyle/>
        <a:p>
          <a:pPr rtl="0"/>
          <a:r>
            <a:rPr lang="en-US" b="1" dirty="0"/>
            <a:t>IPFS (Interplanetary File System)</a:t>
          </a:r>
          <a:endParaRPr lang="en-US" dirty="0"/>
        </a:p>
      </dgm:t>
    </dgm:pt>
    <dgm:pt modelId="{3245C46B-D1CA-4905-B050-E4F584F17165}" type="parTrans" cxnId="{096B6031-E0C8-4C77-9425-FEABDFC97EC7}">
      <dgm:prSet/>
      <dgm:spPr/>
      <dgm:t>
        <a:bodyPr/>
        <a:lstStyle/>
        <a:p>
          <a:endParaRPr lang="en-US"/>
        </a:p>
      </dgm:t>
    </dgm:pt>
    <dgm:pt modelId="{4210ED69-2C69-49EE-A450-9C76D819BD1D}" type="sibTrans" cxnId="{096B6031-E0C8-4C77-9425-FEABDFC97EC7}">
      <dgm:prSet/>
      <dgm:spPr/>
      <dgm:t>
        <a:bodyPr/>
        <a:lstStyle/>
        <a:p>
          <a:endParaRPr lang="en-US"/>
        </a:p>
      </dgm:t>
    </dgm:pt>
    <dgm:pt modelId="{E333818D-91D6-42A2-97DD-D70DF0E8E4D8}">
      <dgm:prSet/>
      <dgm:spPr/>
      <dgm:t>
        <a:bodyPr/>
        <a:lstStyle/>
        <a:p>
          <a:pPr rtl="0"/>
          <a:r>
            <a:rPr lang="en-US" dirty="0"/>
            <a:t>Used for storing the artifacts(signed pdf documents)    which are generated at each step of  Blockchain transaction.</a:t>
          </a:r>
        </a:p>
      </dgm:t>
    </dgm:pt>
    <dgm:pt modelId="{6B0AFFC4-120E-4D24-A316-CD92C63B7F8B}" type="parTrans" cxnId="{24F16401-39C4-4A2A-AFC1-4468D786A226}">
      <dgm:prSet/>
      <dgm:spPr/>
      <dgm:t>
        <a:bodyPr/>
        <a:lstStyle/>
        <a:p>
          <a:endParaRPr lang="en-US"/>
        </a:p>
      </dgm:t>
    </dgm:pt>
    <dgm:pt modelId="{AD508936-11E9-409F-B378-E5B2B4A992AD}" type="sibTrans" cxnId="{24F16401-39C4-4A2A-AFC1-4468D786A226}">
      <dgm:prSet/>
      <dgm:spPr/>
      <dgm:t>
        <a:bodyPr/>
        <a:lstStyle/>
        <a:p>
          <a:endParaRPr lang="en-US"/>
        </a:p>
      </dgm:t>
    </dgm:pt>
    <dgm:pt modelId="{C6290389-E8BA-4AC7-A49B-11E6CB600F2B}">
      <dgm:prSet/>
      <dgm:spPr/>
      <dgm:t>
        <a:bodyPr/>
        <a:lstStyle/>
        <a:p>
          <a:pPr rtl="0"/>
          <a:r>
            <a:rPr lang="en-US"/>
            <a:t>The pdf documents are stored in IPFS, but the hash of  these documents are stored in the Blockchain.</a:t>
          </a:r>
        </a:p>
      </dgm:t>
    </dgm:pt>
    <dgm:pt modelId="{3E0A2664-C18A-4936-B6A4-8AA16BAE6554}" type="parTrans" cxnId="{ED9DFB5E-DA28-47B6-B767-1E867A12B195}">
      <dgm:prSet/>
      <dgm:spPr/>
      <dgm:t>
        <a:bodyPr/>
        <a:lstStyle/>
        <a:p>
          <a:endParaRPr lang="en-US"/>
        </a:p>
      </dgm:t>
    </dgm:pt>
    <dgm:pt modelId="{EEFA0991-F865-492E-A865-B64C071F9AB6}" type="sibTrans" cxnId="{ED9DFB5E-DA28-47B6-B767-1E867A12B195}">
      <dgm:prSet/>
      <dgm:spPr/>
      <dgm:t>
        <a:bodyPr/>
        <a:lstStyle/>
        <a:p>
          <a:endParaRPr lang="en-US"/>
        </a:p>
      </dgm:t>
    </dgm:pt>
    <dgm:pt modelId="{0EE2AD91-9F1A-4500-874D-9C50B1B5B788}" type="pres">
      <dgm:prSet presAssocID="{5FDB0529-1E59-4F88-9F3F-2ED0537C6D8D}" presName="linear" presStyleCnt="0">
        <dgm:presLayoutVars>
          <dgm:animLvl val="lvl"/>
          <dgm:resizeHandles val="exact"/>
        </dgm:presLayoutVars>
      </dgm:prSet>
      <dgm:spPr/>
    </dgm:pt>
    <dgm:pt modelId="{AE63D45D-0728-4888-9B96-DF701C91B696}" type="pres">
      <dgm:prSet presAssocID="{59D7241F-96A3-499B-87DA-B9FADC473653}" presName="parentText" presStyleLbl="node1" presStyleIdx="0" presStyleCnt="1">
        <dgm:presLayoutVars>
          <dgm:chMax val="0"/>
          <dgm:bulletEnabled val="1"/>
        </dgm:presLayoutVars>
      </dgm:prSet>
      <dgm:spPr/>
    </dgm:pt>
    <dgm:pt modelId="{C69D110C-A257-4E2D-98B6-035CF6D3D43F}" type="pres">
      <dgm:prSet presAssocID="{59D7241F-96A3-499B-87DA-B9FADC473653}" presName="childText" presStyleLbl="revTx" presStyleIdx="0" presStyleCnt="1">
        <dgm:presLayoutVars>
          <dgm:bulletEnabled val="1"/>
        </dgm:presLayoutVars>
      </dgm:prSet>
      <dgm:spPr/>
    </dgm:pt>
  </dgm:ptLst>
  <dgm:cxnLst>
    <dgm:cxn modelId="{9477BD37-1EAA-4EA2-87C0-B19F66950207}" type="presOf" srcId="{E333818D-91D6-42A2-97DD-D70DF0E8E4D8}" destId="{C69D110C-A257-4E2D-98B6-035CF6D3D43F}" srcOrd="0" destOrd="0" presId="urn:microsoft.com/office/officeart/2005/8/layout/vList2"/>
    <dgm:cxn modelId="{E32A61B0-86F6-4345-B767-0AFDAB62468F}" type="presOf" srcId="{5FDB0529-1E59-4F88-9F3F-2ED0537C6D8D}" destId="{0EE2AD91-9F1A-4500-874D-9C50B1B5B788}" srcOrd="0" destOrd="0" presId="urn:microsoft.com/office/officeart/2005/8/layout/vList2"/>
    <dgm:cxn modelId="{8092A99E-AC91-404E-A8BB-17BCBAFE279B}" type="presOf" srcId="{59D7241F-96A3-499B-87DA-B9FADC473653}" destId="{AE63D45D-0728-4888-9B96-DF701C91B696}" srcOrd="0" destOrd="0" presId="urn:microsoft.com/office/officeart/2005/8/layout/vList2"/>
    <dgm:cxn modelId="{5CC950E6-62BC-406D-BAC5-34972FC45016}" type="presOf" srcId="{C6290389-E8BA-4AC7-A49B-11E6CB600F2B}" destId="{C69D110C-A257-4E2D-98B6-035CF6D3D43F}" srcOrd="0" destOrd="1" presId="urn:microsoft.com/office/officeart/2005/8/layout/vList2"/>
    <dgm:cxn modelId="{24F16401-39C4-4A2A-AFC1-4468D786A226}" srcId="{59D7241F-96A3-499B-87DA-B9FADC473653}" destId="{E333818D-91D6-42A2-97DD-D70DF0E8E4D8}" srcOrd="0" destOrd="0" parTransId="{6B0AFFC4-120E-4D24-A316-CD92C63B7F8B}" sibTransId="{AD508936-11E9-409F-B378-E5B2B4A992AD}"/>
    <dgm:cxn modelId="{ED9DFB5E-DA28-47B6-B767-1E867A12B195}" srcId="{59D7241F-96A3-499B-87DA-B9FADC473653}" destId="{C6290389-E8BA-4AC7-A49B-11E6CB600F2B}" srcOrd="1" destOrd="0" parTransId="{3E0A2664-C18A-4936-B6A4-8AA16BAE6554}" sibTransId="{EEFA0991-F865-492E-A865-B64C071F9AB6}"/>
    <dgm:cxn modelId="{096B6031-E0C8-4C77-9425-FEABDFC97EC7}" srcId="{5FDB0529-1E59-4F88-9F3F-2ED0537C6D8D}" destId="{59D7241F-96A3-499B-87DA-B9FADC473653}" srcOrd="0" destOrd="0" parTransId="{3245C46B-D1CA-4905-B050-E4F584F17165}" sibTransId="{4210ED69-2C69-49EE-A450-9C76D819BD1D}"/>
    <dgm:cxn modelId="{F312F068-F9DB-4308-B24E-0094DC07585D}" type="presParOf" srcId="{0EE2AD91-9F1A-4500-874D-9C50B1B5B788}" destId="{AE63D45D-0728-4888-9B96-DF701C91B696}" srcOrd="0" destOrd="0" presId="urn:microsoft.com/office/officeart/2005/8/layout/vList2"/>
    <dgm:cxn modelId="{52291F5D-E567-4A08-A57C-D0C8017AD6AD}" type="presParOf" srcId="{0EE2AD91-9F1A-4500-874D-9C50B1B5B788}" destId="{C69D110C-A257-4E2D-98B6-035CF6D3D43F}"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206E72-4C95-4E3B-8981-C714FC413386}"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EE159A59-7446-4F3E-BAE0-B9815EF809D4}">
      <dgm:prSet/>
      <dgm:spPr/>
      <dgm:t>
        <a:bodyPr/>
        <a:lstStyle/>
        <a:p>
          <a:pPr rtl="0"/>
          <a:r>
            <a:rPr lang="en-US" b="1" dirty="0"/>
            <a:t>Back-end REST Services</a:t>
          </a:r>
          <a:endParaRPr lang="en-US" dirty="0"/>
        </a:p>
      </dgm:t>
    </dgm:pt>
    <dgm:pt modelId="{42050740-5290-481A-955E-8F6B277DCC0C}" type="parTrans" cxnId="{6E1872E4-8DF6-40D5-8979-C01AB36541A1}">
      <dgm:prSet/>
      <dgm:spPr/>
      <dgm:t>
        <a:bodyPr/>
        <a:lstStyle/>
        <a:p>
          <a:endParaRPr lang="en-US"/>
        </a:p>
      </dgm:t>
    </dgm:pt>
    <dgm:pt modelId="{2FE4A999-753C-455C-9E91-F7266AEEC0BC}" type="sibTrans" cxnId="{6E1872E4-8DF6-40D5-8979-C01AB36541A1}">
      <dgm:prSet/>
      <dgm:spPr/>
      <dgm:t>
        <a:bodyPr/>
        <a:lstStyle/>
        <a:p>
          <a:endParaRPr lang="en-US"/>
        </a:p>
      </dgm:t>
    </dgm:pt>
    <dgm:pt modelId="{01E33194-42AC-4AE9-ABAA-7BAD7CB46281}">
      <dgm:prSet/>
      <dgm:spPr/>
      <dgm:t>
        <a:bodyPr/>
        <a:lstStyle/>
        <a:p>
          <a:pPr rtl="0"/>
          <a:r>
            <a:rPr lang="en-US"/>
            <a:t>Spring-boot Microservices with APIs secured via OAuth2 flow.</a:t>
          </a:r>
        </a:p>
      </dgm:t>
    </dgm:pt>
    <dgm:pt modelId="{F4D484C2-88C2-4D9C-B852-B797FDC7B425}" type="parTrans" cxnId="{959CF620-5470-42CA-955F-8E6AC671C532}">
      <dgm:prSet/>
      <dgm:spPr/>
      <dgm:t>
        <a:bodyPr/>
        <a:lstStyle/>
        <a:p>
          <a:endParaRPr lang="en-US"/>
        </a:p>
      </dgm:t>
    </dgm:pt>
    <dgm:pt modelId="{07CF3C57-B4DC-4EA3-81F1-9DCE5584861D}" type="sibTrans" cxnId="{959CF620-5470-42CA-955F-8E6AC671C532}">
      <dgm:prSet/>
      <dgm:spPr/>
      <dgm:t>
        <a:bodyPr/>
        <a:lstStyle/>
        <a:p>
          <a:endParaRPr lang="en-US"/>
        </a:p>
      </dgm:t>
    </dgm:pt>
    <dgm:pt modelId="{E472B732-40D4-4B84-BCCA-E5E0B94512E7}">
      <dgm:prSet/>
      <dgm:spPr/>
      <dgm:t>
        <a:bodyPr/>
        <a:lstStyle/>
        <a:p>
          <a:pPr rtl="0"/>
          <a:r>
            <a:rPr lang="en-US" b="1"/>
            <a:t>Deployment Strategy</a:t>
          </a:r>
          <a:endParaRPr lang="en-US"/>
        </a:p>
      </dgm:t>
    </dgm:pt>
    <dgm:pt modelId="{D01971D4-9D9E-4FAB-A92D-C763DE30C0E3}" type="parTrans" cxnId="{F3A019AE-C9A3-4890-BCF9-CCB83FD184AA}">
      <dgm:prSet/>
      <dgm:spPr/>
      <dgm:t>
        <a:bodyPr/>
        <a:lstStyle/>
        <a:p>
          <a:endParaRPr lang="en-US"/>
        </a:p>
      </dgm:t>
    </dgm:pt>
    <dgm:pt modelId="{D8C1F55C-DA11-4F3F-8658-EC4BFD8428F9}" type="sibTrans" cxnId="{F3A019AE-C9A3-4890-BCF9-CCB83FD184AA}">
      <dgm:prSet/>
      <dgm:spPr/>
      <dgm:t>
        <a:bodyPr/>
        <a:lstStyle/>
        <a:p>
          <a:endParaRPr lang="en-US"/>
        </a:p>
      </dgm:t>
    </dgm:pt>
    <dgm:pt modelId="{460A6788-A229-46BD-8D22-F61F9983BEBF}">
      <dgm:prSet/>
      <dgm:spPr/>
      <dgm:t>
        <a:bodyPr/>
        <a:lstStyle/>
        <a:p>
          <a:pPr rtl="0"/>
          <a:r>
            <a:rPr lang="en-US"/>
            <a:t>Docker</a:t>
          </a:r>
        </a:p>
      </dgm:t>
    </dgm:pt>
    <dgm:pt modelId="{FF81C1FA-25AE-4F80-9EE6-353CFF3DE4BF}" type="parTrans" cxnId="{D94C9400-15DA-4DB9-B3BD-509889E3120A}">
      <dgm:prSet/>
      <dgm:spPr/>
      <dgm:t>
        <a:bodyPr/>
        <a:lstStyle/>
        <a:p>
          <a:endParaRPr lang="en-US"/>
        </a:p>
      </dgm:t>
    </dgm:pt>
    <dgm:pt modelId="{138EE472-017B-4C11-9D7E-F207EC550667}" type="sibTrans" cxnId="{D94C9400-15DA-4DB9-B3BD-509889E3120A}">
      <dgm:prSet/>
      <dgm:spPr/>
      <dgm:t>
        <a:bodyPr/>
        <a:lstStyle/>
        <a:p>
          <a:endParaRPr lang="en-US"/>
        </a:p>
      </dgm:t>
    </dgm:pt>
    <dgm:pt modelId="{9AB8B10D-5977-4C9B-93B3-BA97CE2C127C}">
      <dgm:prSet/>
      <dgm:spPr/>
      <dgm:t>
        <a:bodyPr/>
        <a:lstStyle/>
        <a:p>
          <a:pPr rtl="0"/>
          <a:r>
            <a:rPr lang="en-US"/>
            <a:t>The web application UI, REST API microservice and Blockchain peers run as docker containers on the cloud.</a:t>
          </a:r>
        </a:p>
      </dgm:t>
    </dgm:pt>
    <dgm:pt modelId="{2375B8AF-E5BC-4E56-8097-7ED7A32AB66B}" type="parTrans" cxnId="{4FEB9A16-9325-4865-A9A7-BE91091744A1}">
      <dgm:prSet/>
      <dgm:spPr/>
      <dgm:t>
        <a:bodyPr/>
        <a:lstStyle/>
        <a:p>
          <a:endParaRPr lang="en-US"/>
        </a:p>
      </dgm:t>
    </dgm:pt>
    <dgm:pt modelId="{8C33212E-E89D-470A-A541-58A97C5352D0}" type="sibTrans" cxnId="{4FEB9A16-9325-4865-A9A7-BE91091744A1}">
      <dgm:prSet/>
      <dgm:spPr/>
      <dgm:t>
        <a:bodyPr/>
        <a:lstStyle/>
        <a:p>
          <a:endParaRPr lang="en-US"/>
        </a:p>
      </dgm:t>
    </dgm:pt>
    <dgm:pt modelId="{583C8FFD-29CE-4782-B9F4-12044DFFDC7F}" type="pres">
      <dgm:prSet presAssocID="{01206E72-4C95-4E3B-8981-C714FC413386}" presName="linear" presStyleCnt="0">
        <dgm:presLayoutVars>
          <dgm:animLvl val="lvl"/>
          <dgm:resizeHandles val="exact"/>
        </dgm:presLayoutVars>
      </dgm:prSet>
      <dgm:spPr/>
    </dgm:pt>
    <dgm:pt modelId="{74F65D94-29FB-48B4-9DEA-96A3293B1977}" type="pres">
      <dgm:prSet presAssocID="{EE159A59-7446-4F3E-BAE0-B9815EF809D4}" presName="parentText" presStyleLbl="node1" presStyleIdx="0" presStyleCnt="2">
        <dgm:presLayoutVars>
          <dgm:chMax val="0"/>
          <dgm:bulletEnabled val="1"/>
        </dgm:presLayoutVars>
      </dgm:prSet>
      <dgm:spPr/>
    </dgm:pt>
    <dgm:pt modelId="{3128DC22-1AB5-4265-A443-2B6B048402FC}" type="pres">
      <dgm:prSet presAssocID="{EE159A59-7446-4F3E-BAE0-B9815EF809D4}" presName="childText" presStyleLbl="revTx" presStyleIdx="0" presStyleCnt="2">
        <dgm:presLayoutVars>
          <dgm:bulletEnabled val="1"/>
        </dgm:presLayoutVars>
      </dgm:prSet>
      <dgm:spPr/>
    </dgm:pt>
    <dgm:pt modelId="{063D6CA9-D1BE-4E0A-8F95-8710DD883BD4}" type="pres">
      <dgm:prSet presAssocID="{E472B732-40D4-4B84-BCCA-E5E0B94512E7}" presName="parentText" presStyleLbl="node1" presStyleIdx="1" presStyleCnt="2">
        <dgm:presLayoutVars>
          <dgm:chMax val="0"/>
          <dgm:bulletEnabled val="1"/>
        </dgm:presLayoutVars>
      </dgm:prSet>
      <dgm:spPr/>
    </dgm:pt>
    <dgm:pt modelId="{6C9D2C4B-3CB5-4559-8599-B69BAE980A1D}" type="pres">
      <dgm:prSet presAssocID="{E472B732-40D4-4B84-BCCA-E5E0B94512E7}" presName="childText" presStyleLbl="revTx" presStyleIdx="1" presStyleCnt="2">
        <dgm:presLayoutVars>
          <dgm:bulletEnabled val="1"/>
        </dgm:presLayoutVars>
      </dgm:prSet>
      <dgm:spPr/>
    </dgm:pt>
  </dgm:ptLst>
  <dgm:cxnLst>
    <dgm:cxn modelId="{18CE200B-C5D7-46A0-9C7B-5A67089242C1}" type="presOf" srcId="{EE159A59-7446-4F3E-BAE0-B9815EF809D4}" destId="{74F65D94-29FB-48B4-9DEA-96A3293B1977}" srcOrd="0" destOrd="0" presId="urn:microsoft.com/office/officeart/2005/8/layout/vList2"/>
    <dgm:cxn modelId="{F3A019AE-C9A3-4890-BCF9-CCB83FD184AA}" srcId="{01206E72-4C95-4E3B-8981-C714FC413386}" destId="{E472B732-40D4-4B84-BCCA-E5E0B94512E7}" srcOrd="1" destOrd="0" parTransId="{D01971D4-9D9E-4FAB-A92D-C763DE30C0E3}" sibTransId="{D8C1F55C-DA11-4F3F-8658-EC4BFD8428F9}"/>
    <dgm:cxn modelId="{5B5C8B77-DB2B-439C-A595-4F89AAA63E58}" type="presOf" srcId="{9AB8B10D-5977-4C9B-93B3-BA97CE2C127C}" destId="{6C9D2C4B-3CB5-4559-8599-B69BAE980A1D}" srcOrd="0" destOrd="1" presId="urn:microsoft.com/office/officeart/2005/8/layout/vList2"/>
    <dgm:cxn modelId="{4FEB9A16-9325-4865-A9A7-BE91091744A1}" srcId="{E472B732-40D4-4B84-BCCA-E5E0B94512E7}" destId="{9AB8B10D-5977-4C9B-93B3-BA97CE2C127C}" srcOrd="1" destOrd="0" parTransId="{2375B8AF-E5BC-4E56-8097-7ED7A32AB66B}" sibTransId="{8C33212E-E89D-470A-A541-58A97C5352D0}"/>
    <dgm:cxn modelId="{557FE30A-B8B7-4C1B-A11C-AC1FBBDA5EA0}" type="presOf" srcId="{E472B732-40D4-4B84-BCCA-E5E0B94512E7}" destId="{063D6CA9-D1BE-4E0A-8F95-8710DD883BD4}" srcOrd="0" destOrd="0" presId="urn:microsoft.com/office/officeart/2005/8/layout/vList2"/>
    <dgm:cxn modelId="{30FE2898-C39F-428A-A158-A647407E5CF9}" type="presOf" srcId="{01206E72-4C95-4E3B-8981-C714FC413386}" destId="{583C8FFD-29CE-4782-B9F4-12044DFFDC7F}" srcOrd="0" destOrd="0" presId="urn:microsoft.com/office/officeart/2005/8/layout/vList2"/>
    <dgm:cxn modelId="{47528CCC-0ADA-4EAC-9DF9-5A9F6521CE92}" type="presOf" srcId="{460A6788-A229-46BD-8D22-F61F9983BEBF}" destId="{6C9D2C4B-3CB5-4559-8599-B69BAE980A1D}" srcOrd="0" destOrd="0" presId="urn:microsoft.com/office/officeart/2005/8/layout/vList2"/>
    <dgm:cxn modelId="{D94C9400-15DA-4DB9-B3BD-509889E3120A}" srcId="{E472B732-40D4-4B84-BCCA-E5E0B94512E7}" destId="{460A6788-A229-46BD-8D22-F61F9983BEBF}" srcOrd="0" destOrd="0" parTransId="{FF81C1FA-25AE-4F80-9EE6-353CFF3DE4BF}" sibTransId="{138EE472-017B-4C11-9D7E-F207EC550667}"/>
    <dgm:cxn modelId="{6E1872E4-8DF6-40D5-8979-C01AB36541A1}" srcId="{01206E72-4C95-4E3B-8981-C714FC413386}" destId="{EE159A59-7446-4F3E-BAE0-B9815EF809D4}" srcOrd="0" destOrd="0" parTransId="{42050740-5290-481A-955E-8F6B277DCC0C}" sibTransId="{2FE4A999-753C-455C-9E91-F7266AEEC0BC}"/>
    <dgm:cxn modelId="{52E0C523-4AA7-4D8E-A57C-98FDE9EF327F}" type="presOf" srcId="{01E33194-42AC-4AE9-ABAA-7BAD7CB46281}" destId="{3128DC22-1AB5-4265-A443-2B6B048402FC}" srcOrd="0" destOrd="0" presId="urn:microsoft.com/office/officeart/2005/8/layout/vList2"/>
    <dgm:cxn modelId="{959CF620-5470-42CA-955F-8E6AC671C532}" srcId="{EE159A59-7446-4F3E-BAE0-B9815EF809D4}" destId="{01E33194-42AC-4AE9-ABAA-7BAD7CB46281}" srcOrd="0" destOrd="0" parTransId="{F4D484C2-88C2-4D9C-B852-B797FDC7B425}" sibTransId="{07CF3C57-B4DC-4EA3-81F1-9DCE5584861D}"/>
    <dgm:cxn modelId="{B2D5E9F6-9CB8-440A-BC0F-2568C68D7441}" type="presParOf" srcId="{583C8FFD-29CE-4782-B9F4-12044DFFDC7F}" destId="{74F65D94-29FB-48B4-9DEA-96A3293B1977}" srcOrd="0" destOrd="0" presId="urn:microsoft.com/office/officeart/2005/8/layout/vList2"/>
    <dgm:cxn modelId="{48F4F340-10E8-4F7C-AA6A-F328C494E14F}" type="presParOf" srcId="{583C8FFD-29CE-4782-B9F4-12044DFFDC7F}" destId="{3128DC22-1AB5-4265-A443-2B6B048402FC}" srcOrd="1" destOrd="0" presId="urn:microsoft.com/office/officeart/2005/8/layout/vList2"/>
    <dgm:cxn modelId="{576B82DE-2C73-4C2B-B516-324025606F49}" type="presParOf" srcId="{583C8FFD-29CE-4782-B9F4-12044DFFDC7F}" destId="{063D6CA9-D1BE-4E0A-8F95-8710DD883BD4}" srcOrd="2" destOrd="0" presId="urn:microsoft.com/office/officeart/2005/8/layout/vList2"/>
    <dgm:cxn modelId="{0231D861-3A99-433F-8A1D-3A951BA08722}" type="presParOf" srcId="{583C8FFD-29CE-4782-B9F4-12044DFFDC7F}" destId="{6C9D2C4B-3CB5-4559-8599-B69BAE980A1D}" srcOrd="3"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AC3ABB-AF29-4EF7-8742-850922073DAC}"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57B5B348-887A-4A97-8360-55F5AA066C8A}">
      <dgm:prSet/>
      <dgm:spPr/>
      <dgm:t>
        <a:bodyPr/>
        <a:lstStyle/>
        <a:p>
          <a:pPr rtl="0"/>
          <a:r>
            <a:rPr lang="en-US"/>
            <a:t>Private Channels for Data Replication</a:t>
          </a:r>
        </a:p>
      </dgm:t>
    </dgm:pt>
    <dgm:pt modelId="{72F9F047-3EE2-4EB5-82B0-956BAA05DD85}" type="parTrans" cxnId="{EBCDC6C0-4572-4635-8DBB-C0E5DBE34A9E}">
      <dgm:prSet/>
      <dgm:spPr/>
      <dgm:t>
        <a:bodyPr/>
        <a:lstStyle/>
        <a:p>
          <a:endParaRPr lang="en-US"/>
        </a:p>
      </dgm:t>
    </dgm:pt>
    <dgm:pt modelId="{6009FCF1-9B01-461C-BCAF-133C7DF41A61}" type="sibTrans" cxnId="{EBCDC6C0-4572-4635-8DBB-C0E5DBE34A9E}">
      <dgm:prSet/>
      <dgm:spPr/>
      <dgm:t>
        <a:bodyPr/>
        <a:lstStyle/>
        <a:p>
          <a:endParaRPr lang="en-US"/>
        </a:p>
      </dgm:t>
    </dgm:pt>
    <dgm:pt modelId="{0FCB5D39-29BD-4677-887C-C21B9E1FAA76}">
      <dgm:prSet/>
      <dgm:spPr/>
      <dgm:t>
        <a:bodyPr/>
        <a:lstStyle/>
        <a:p>
          <a:pPr rtl="0"/>
          <a:r>
            <a:rPr lang="en-US"/>
            <a:t>We have set up a private channel so that the respective peers share data privately.</a:t>
          </a:r>
        </a:p>
      </dgm:t>
    </dgm:pt>
    <dgm:pt modelId="{B71470CA-AECA-4AF7-87BF-AECA40EE7DC0}" type="parTrans" cxnId="{3FDDC082-6AF2-4A87-85CB-0C37395F5BC0}">
      <dgm:prSet/>
      <dgm:spPr/>
      <dgm:t>
        <a:bodyPr/>
        <a:lstStyle/>
        <a:p>
          <a:endParaRPr lang="en-US"/>
        </a:p>
      </dgm:t>
    </dgm:pt>
    <dgm:pt modelId="{CA4688D8-2DEA-47E2-A4B9-335E86C58E0A}" type="sibTrans" cxnId="{3FDDC082-6AF2-4A87-85CB-0C37395F5BC0}">
      <dgm:prSet/>
      <dgm:spPr/>
      <dgm:t>
        <a:bodyPr/>
        <a:lstStyle/>
        <a:p>
          <a:endParaRPr lang="en-US"/>
        </a:p>
      </dgm:t>
    </dgm:pt>
    <dgm:pt modelId="{546ADFB5-464B-47AE-9D40-B1FF6D1B8943}">
      <dgm:prSet/>
      <dgm:spPr/>
      <dgm:t>
        <a:bodyPr/>
        <a:lstStyle/>
        <a:p>
          <a:pPr rtl="0"/>
          <a:r>
            <a:rPr lang="en-US"/>
            <a:t>Immutability</a:t>
          </a:r>
        </a:p>
      </dgm:t>
    </dgm:pt>
    <dgm:pt modelId="{65CB922D-CD5C-4C48-9682-4B49C39D1DC9}" type="parTrans" cxnId="{0E097DF7-A4D5-4D8F-AD8D-E3820E7DFFAA}">
      <dgm:prSet/>
      <dgm:spPr/>
      <dgm:t>
        <a:bodyPr/>
        <a:lstStyle/>
        <a:p>
          <a:endParaRPr lang="en-US"/>
        </a:p>
      </dgm:t>
    </dgm:pt>
    <dgm:pt modelId="{B765AA79-8152-4E4B-BF8A-A84A145AEC45}" type="sibTrans" cxnId="{0E097DF7-A4D5-4D8F-AD8D-E3820E7DFFAA}">
      <dgm:prSet/>
      <dgm:spPr/>
      <dgm:t>
        <a:bodyPr/>
        <a:lstStyle/>
        <a:p>
          <a:endParaRPr lang="en-US"/>
        </a:p>
      </dgm:t>
    </dgm:pt>
    <dgm:pt modelId="{2EF637DF-442E-4C98-AC9A-9961D2F51620}">
      <dgm:prSet/>
      <dgm:spPr/>
      <dgm:t>
        <a:bodyPr/>
        <a:lstStyle/>
        <a:p>
          <a:pPr rtl="0"/>
          <a:r>
            <a:rPr lang="en-US"/>
            <a:t>We can trust the data that is written in the blocks and the data should be immutable : can’t be changed or tampered or deleted.</a:t>
          </a:r>
        </a:p>
      </dgm:t>
    </dgm:pt>
    <dgm:pt modelId="{753A8DD8-02CA-4481-B001-2EBC9BFB38E5}" type="parTrans" cxnId="{0F11EF44-2126-419A-A6FE-14D7EDC23DF1}">
      <dgm:prSet/>
      <dgm:spPr/>
      <dgm:t>
        <a:bodyPr/>
        <a:lstStyle/>
        <a:p>
          <a:endParaRPr lang="en-US"/>
        </a:p>
      </dgm:t>
    </dgm:pt>
    <dgm:pt modelId="{C4B54DA5-C80C-4D79-A9CE-BF87F6BD9991}" type="sibTrans" cxnId="{0F11EF44-2126-419A-A6FE-14D7EDC23DF1}">
      <dgm:prSet/>
      <dgm:spPr/>
      <dgm:t>
        <a:bodyPr/>
        <a:lstStyle/>
        <a:p>
          <a:endParaRPr lang="en-US"/>
        </a:p>
      </dgm:t>
    </dgm:pt>
    <dgm:pt modelId="{55AA086B-A30E-4246-9C25-0CAFCD26414E}">
      <dgm:prSet/>
      <dgm:spPr/>
      <dgm:t>
        <a:bodyPr/>
        <a:lstStyle/>
        <a:p>
          <a:pPr rtl="0"/>
          <a:r>
            <a:rPr lang="en-US"/>
            <a:t>Faster Settlement</a:t>
          </a:r>
        </a:p>
      </dgm:t>
    </dgm:pt>
    <dgm:pt modelId="{6C674EA7-92FB-492E-AF97-967FAF4E2D8B}" type="parTrans" cxnId="{E06D728F-F9CC-42E5-AA03-CE8AB6CBC584}">
      <dgm:prSet/>
      <dgm:spPr/>
      <dgm:t>
        <a:bodyPr/>
        <a:lstStyle/>
        <a:p>
          <a:endParaRPr lang="en-US"/>
        </a:p>
      </dgm:t>
    </dgm:pt>
    <dgm:pt modelId="{A9D24C18-4FB6-434F-B6A9-F814039AF85F}" type="sibTrans" cxnId="{E06D728F-F9CC-42E5-AA03-CE8AB6CBC584}">
      <dgm:prSet/>
      <dgm:spPr/>
      <dgm:t>
        <a:bodyPr/>
        <a:lstStyle/>
        <a:p>
          <a:endParaRPr lang="en-US"/>
        </a:p>
      </dgm:t>
    </dgm:pt>
    <dgm:pt modelId="{3EE69E3D-113D-4BBC-A7F2-D092363EE12B}">
      <dgm:prSet/>
      <dgm:spPr/>
      <dgm:t>
        <a:bodyPr/>
        <a:lstStyle/>
        <a:p>
          <a:pPr rtl="0"/>
          <a:r>
            <a:rPr lang="en-US"/>
            <a:t>The execution of chaincode (smart contracts) can enable the Forest Department to make quick decisions.</a:t>
          </a:r>
        </a:p>
      </dgm:t>
    </dgm:pt>
    <dgm:pt modelId="{8D82E40A-0EE2-43C7-9274-56C05D26F136}" type="parTrans" cxnId="{4FB411E0-4531-43C4-9316-F8A299A70452}">
      <dgm:prSet/>
      <dgm:spPr/>
      <dgm:t>
        <a:bodyPr/>
        <a:lstStyle/>
        <a:p>
          <a:endParaRPr lang="en-US"/>
        </a:p>
      </dgm:t>
    </dgm:pt>
    <dgm:pt modelId="{06C56629-9FC2-4541-BEC6-79C710C3EADA}" type="sibTrans" cxnId="{4FB411E0-4531-43C4-9316-F8A299A70452}">
      <dgm:prSet/>
      <dgm:spPr/>
      <dgm:t>
        <a:bodyPr/>
        <a:lstStyle/>
        <a:p>
          <a:endParaRPr lang="en-US"/>
        </a:p>
      </dgm:t>
    </dgm:pt>
    <dgm:pt modelId="{89F64587-770E-4B7B-B514-7568935D2366}">
      <dgm:prSet/>
      <dgm:spPr/>
      <dgm:t>
        <a:bodyPr/>
        <a:lstStyle/>
        <a:p>
          <a:pPr rtl="0"/>
          <a:r>
            <a:rPr lang="en-US"/>
            <a:t>Distributed consensus </a:t>
          </a:r>
        </a:p>
      </dgm:t>
    </dgm:pt>
    <dgm:pt modelId="{EAB3E620-B1F2-4933-850A-5233EA40CA16}" type="parTrans" cxnId="{719FDD87-7EAD-4EDD-A73D-D613DFB4599A}">
      <dgm:prSet/>
      <dgm:spPr/>
      <dgm:t>
        <a:bodyPr/>
        <a:lstStyle/>
        <a:p>
          <a:endParaRPr lang="en-US"/>
        </a:p>
      </dgm:t>
    </dgm:pt>
    <dgm:pt modelId="{1B895EA5-93E0-490A-839D-3BDEBCFE09D6}" type="sibTrans" cxnId="{719FDD87-7EAD-4EDD-A73D-D613DFB4599A}">
      <dgm:prSet/>
      <dgm:spPr/>
      <dgm:t>
        <a:bodyPr/>
        <a:lstStyle/>
        <a:p>
          <a:endParaRPr lang="en-US"/>
        </a:p>
      </dgm:t>
    </dgm:pt>
    <dgm:pt modelId="{1D50BDD1-AB42-4C31-A868-620E2317DAAB}">
      <dgm:prSet/>
      <dgm:spPr/>
      <dgm:t>
        <a:bodyPr/>
        <a:lstStyle/>
        <a:p>
          <a:pPr rtl="0"/>
          <a:r>
            <a:rPr lang="en-US"/>
            <a:t>This enables the Blockchain to present a single version of the truth without the requirement of a central authority.</a:t>
          </a:r>
        </a:p>
      </dgm:t>
    </dgm:pt>
    <dgm:pt modelId="{E7F3F1F4-25E1-4192-8267-4A6CC67255FA}" type="parTrans" cxnId="{0DAF27BF-AE76-4A55-BF3F-071A8ED9EF31}">
      <dgm:prSet/>
      <dgm:spPr/>
      <dgm:t>
        <a:bodyPr/>
        <a:lstStyle/>
        <a:p>
          <a:endParaRPr lang="en-US"/>
        </a:p>
      </dgm:t>
    </dgm:pt>
    <dgm:pt modelId="{E4E6E3DA-B265-4683-91C4-35C384364A84}" type="sibTrans" cxnId="{0DAF27BF-AE76-4A55-BF3F-071A8ED9EF31}">
      <dgm:prSet/>
      <dgm:spPr/>
      <dgm:t>
        <a:bodyPr/>
        <a:lstStyle/>
        <a:p>
          <a:endParaRPr lang="en-US"/>
        </a:p>
      </dgm:t>
    </dgm:pt>
    <dgm:pt modelId="{43BB121B-C9FF-4073-9119-CDBC1E8AB037}">
      <dgm:prSet/>
      <dgm:spPr/>
      <dgm:t>
        <a:bodyPr/>
        <a:lstStyle/>
        <a:p>
          <a:pPr rtl="0"/>
          <a:r>
            <a:rPr lang="en-US"/>
            <a:t>Permissioned Blockchain</a:t>
          </a:r>
        </a:p>
      </dgm:t>
    </dgm:pt>
    <dgm:pt modelId="{AACF7DB3-A571-4E56-B2D2-BD20EF660A72}" type="parTrans" cxnId="{DD68B9F4-CE06-4837-95F3-079DCB5FBB04}">
      <dgm:prSet/>
      <dgm:spPr/>
      <dgm:t>
        <a:bodyPr/>
        <a:lstStyle/>
        <a:p>
          <a:endParaRPr lang="en-US"/>
        </a:p>
      </dgm:t>
    </dgm:pt>
    <dgm:pt modelId="{7C93ED40-9CCB-4CB0-8EC4-A856213BB814}" type="sibTrans" cxnId="{DD68B9F4-CE06-4837-95F3-079DCB5FBB04}">
      <dgm:prSet/>
      <dgm:spPr/>
      <dgm:t>
        <a:bodyPr/>
        <a:lstStyle/>
        <a:p>
          <a:endParaRPr lang="en-US"/>
        </a:p>
      </dgm:t>
    </dgm:pt>
    <dgm:pt modelId="{C6736B15-7CD9-478B-BA6D-49FB79CD7424}">
      <dgm:prSet/>
      <dgm:spPr/>
      <dgm:t>
        <a:bodyPr/>
        <a:lstStyle/>
        <a:p>
          <a:pPr rtl="0"/>
          <a:r>
            <a:rPr lang="en-US"/>
            <a:t>The permissioned networks can be great for fraud prevention because they restrict who is allowed to participate and in what capacity.</a:t>
          </a:r>
        </a:p>
      </dgm:t>
    </dgm:pt>
    <dgm:pt modelId="{19F77063-737D-43D2-A248-0055BB0EE274}" type="parTrans" cxnId="{297ACDE4-2585-4036-962C-80784B2A272D}">
      <dgm:prSet/>
      <dgm:spPr/>
      <dgm:t>
        <a:bodyPr/>
        <a:lstStyle/>
        <a:p>
          <a:endParaRPr lang="en-US"/>
        </a:p>
      </dgm:t>
    </dgm:pt>
    <dgm:pt modelId="{EB59CE1E-ACFA-4DCD-9A1B-4B0002081022}" type="sibTrans" cxnId="{297ACDE4-2585-4036-962C-80784B2A272D}">
      <dgm:prSet/>
      <dgm:spPr/>
      <dgm:t>
        <a:bodyPr/>
        <a:lstStyle/>
        <a:p>
          <a:endParaRPr lang="en-US"/>
        </a:p>
      </dgm:t>
    </dgm:pt>
    <dgm:pt modelId="{7278E5CA-4E1E-419E-9271-C34F6CB7CC07}" type="pres">
      <dgm:prSet presAssocID="{55AC3ABB-AF29-4EF7-8742-850922073DAC}" presName="linear" presStyleCnt="0">
        <dgm:presLayoutVars>
          <dgm:animLvl val="lvl"/>
          <dgm:resizeHandles val="exact"/>
        </dgm:presLayoutVars>
      </dgm:prSet>
      <dgm:spPr/>
    </dgm:pt>
    <dgm:pt modelId="{1B037A4C-4F6F-4FF6-AA21-A9DB47B10027}" type="pres">
      <dgm:prSet presAssocID="{57B5B348-887A-4A97-8360-55F5AA066C8A}" presName="parentText" presStyleLbl="node1" presStyleIdx="0" presStyleCnt="5">
        <dgm:presLayoutVars>
          <dgm:chMax val="0"/>
          <dgm:bulletEnabled val="1"/>
        </dgm:presLayoutVars>
      </dgm:prSet>
      <dgm:spPr/>
    </dgm:pt>
    <dgm:pt modelId="{DE70DDA4-1D8E-4614-B0C2-A8746AA91984}" type="pres">
      <dgm:prSet presAssocID="{57B5B348-887A-4A97-8360-55F5AA066C8A}" presName="childText" presStyleLbl="revTx" presStyleIdx="0" presStyleCnt="5">
        <dgm:presLayoutVars>
          <dgm:bulletEnabled val="1"/>
        </dgm:presLayoutVars>
      </dgm:prSet>
      <dgm:spPr/>
    </dgm:pt>
    <dgm:pt modelId="{20D20681-9419-41D0-A6F4-63A2B6A8D009}" type="pres">
      <dgm:prSet presAssocID="{546ADFB5-464B-47AE-9D40-B1FF6D1B8943}" presName="parentText" presStyleLbl="node1" presStyleIdx="1" presStyleCnt="5">
        <dgm:presLayoutVars>
          <dgm:chMax val="0"/>
          <dgm:bulletEnabled val="1"/>
        </dgm:presLayoutVars>
      </dgm:prSet>
      <dgm:spPr/>
    </dgm:pt>
    <dgm:pt modelId="{781FC9EF-B4B7-4E84-8511-BD6490A75489}" type="pres">
      <dgm:prSet presAssocID="{546ADFB5-464B-47AE-9D40-B1FF6D1B8943}" presName="childText" presStyleLbl="revTx" presStyleIdx="1" presStyleCnt="5">
        <dgm:presLayoutVars>
          <dgm:bulletEnabled val="1"/>
        </dgm:presLayoutVars>
      </dgm:prSet>
      <dgm:spPr/>
    </dgm:pt>
    <dgm:pt modelId="{910E28AD-74EA-4FB6-ADAA-7247904FA505}" type="pres">
      <dgm:prSet presAssocID="{55AA086B-A30E-4246-9C25-0CAFCD26414E}" presName="parentText" presStyleLbl="node1" presStyleIdx="2" presStyleCnt="5">
        <dgm:presLayoutVars>
          <dgm:chMax val="0"/>
          <dgm:bulletEnabled val="1"/>
        </dgm:presLayoutVars>
      </dgm:prSet>
      <dgm:spPr/>
    </dgm:pt>
    <dgm:pt modelId="{BED8BD64-58E5-4AF1-879F-9C7070D764E5}" type="pres">
      <dgm:prSet presAssocID="{55AA086B-A30E-4246-9C25-0CAFCD26414E}" presName="childText" presStyleLbl="revTx" presStyleIdx="2" presStyleCnt="5">
        <dgm:presLayoutVars>
          <dgm:bulletEnabled val="1"/>
        </dgm:presLayoutVars>
      </dgm:prSet>
      <dgm:spPr/>
    </dgm:pt>
    <dgm:pt modelId="{957411DA-4F00-4FAD-A253-C7724BAA6714}" type="pres">
      <dgm:prSet presAssocID="{89F64587-770E-4B7B-B514-7568935D2366}" presName="parentText" presStyleLbl="node1" presStyleIdx="3" presStyleCnt="5">
        <dgm:presLayoutVars>
          <dgm:chMax val="0"/>
          <dgm:bulletEnabled val="1"/>
        </dgm:presLayoutVars>
      </dgm:prSet>
      <dgm:spPr/>
    </dgm:pt>
    <dgm:pt modelId="{6658838A-9F74-404D-8697-9FE535EFFD72}" type="pres">
      <dgm:prSet presAssocID="{89F64587-770E-4B7B-B514-7568935D2366}" presName="childText" presStyleLbl="revTx" presStyleIdx="3" presStyleCnt="5">
        <dgm:presLayoutVars>
          <dgm:bulletEnabled val="1"/>
        </dgm:presLayoutVars>
      </dgm:prSet>
      <dgm:spPr/>
    </dgm:pt>
    <dgm:pt modelId="{C04DF458-D7AF-4C7D-8BFB-5303459747A2}" type="pres">
      <dgm:prSet presAssocID="{43BB121B-C9FF-4073-9119-CDBC1E8AB037}" presName="parentText" presStyleLbl="node1" presStyleIdx="4" presStyleCnt="5">
        <dgm:presLayoutVars>
          <dgm:chMax val="0"/>
          <dgm:bulletEnabled val="1"/>
        </dgm:presLayoutVars>
      </dgm:prSet>
      <dgm:spPr/>
    </dgm:pt>
    <dgm:pt modelId="{C30D4E26-9B13-4E49-A8E4-5842A2FC1141}" type="pres">
      <dgm:prSet presAssocID="{43BB121B-C9FF-4073-9119-CDBC1E8AB037}" presName="childText" presStyleLbl="revTx" presStyleIdx="4" presStyleCnt="5">
        <dgm:presLayoutVars>
          <dgm:bulletEnabled val="1"/>
        </dgm:presLayoutVars>
      </dgm:prSet>
      <dgm:spPr/>
    </dgm:pt>
  </dgm:ptLst>
  <dgm:cxnLst>
    <dgm:cxn modelId="{21EE97AD-6F60-4A0E-B659-6C5A4C912BEC}" type="presOf" srcId="{55AA086B-A30E-4246-9C25-0CAFCD26414E}" destId="{910E28AD-74EA-4FB6-ADAA-7247904FA505}" srcOrd="0" destOrd="0" presId="urn:microsoft.com/office/officeart/2005/8/layout/vList2"/>
    <dgm:cxn modelId="{A910C4E1-651E-471F-BFE7-DAA64DC119A0}" type="presOf" srcId="{C6736B15-7CD9-478B-BA6D-49FB79CD7424}" destId="{C30D4E26-9B13-4E49-A8E4-5842A2FC1141}" srcOrd="0" destOrd="0" presId="urn:microsoft.com/office/officeart/2005/8/layout/vList2"/>
    <dgm:cxn modelId="{0E097DF7-A4D5-4D8F-AD8D-E3820E7DFFAA}" srcId="{55AC3ABB-AF29-4EF7-8742-850922073DAC}" destId="{546ADFB5-464B-47AE-9D40-B1FF6D1B8943}" srcOrd="1" destOrd="0" parTransId="{65CB922D-CD5C-4C48-9682-4B49C39D1DC9}" sibTransId="{B765AA79-8152-4E4B-BF8A-A84A145AEC45}"/>
    <dgm:cxn modelId="{0F11EF44-2126-419A-A6FE-14D7EDC23DF1}" srcId="{546ADFB5-464B-47AE-9D40-B1FF6D1B8943}" destId="{2EF637DF-442E-4C98-AC9A-9961D2F51620}" srcOrd="0" destOrd="0" parTransId="{753A8DD8-02CA-4481-B001-2EBC9BFB38E5}" sibTransId="{C4B54DA5-C80C-4D79-A9CE-BF87F6BD9991}"/>
    <dgm:cxn modelId="{411D6667-6865-474B-95A1-54A63C6C1833}" type="presOf" srcId="{546ADFB5-464B-47AE-9D40-B1FF6D1B8943}" destId="{20D20681-9419-41D0-A6F4-63A2B6A8D009}" srcOrd="0" destOrd="0" presId="urn:microsoft.com/office/officeart/2005/8/layout/vList2"/>
    <dgm:cxn modelId="{221FC427-6AA8-495F-8DCA-CBD154F31071}" type="presOf" srcId="{89F64587-770E-4B7B-B514-7568935D2366}" destId="{957411DA-4F00-4FAD-A253-C7724BAA6714}" srcOrd="0" destOrd="0" presId="urn:microsoft.com/office/officeart/2005/8/layout/vList2"/>
    <dgm:cxn modelId="{4FB411E0-4531-43C4-9316-F8A299A70452}" srcId="{55AA086B-A30E-4246-9C25-0CAFCD26414E}" destId="{3EE69E3D-113D-4BBC-A7F2-D092363EE12B}" srcOrd="0" destOrd="0" parTransId="{8D82E40A-0EE2-43C7-9274-56C05D26F136}" sibTransId="{06C56629-9FC2-4541-BEC6-79C710C3EADA}"/>
    <dgm:cxn modelId="{5125B3E9-B4CE-4FB9-A90B-1BFD90184A8D}" type="presOf" srcId="{57B5B348-887A-4A97-8360-55F5AA066C8A}" destId="{1B037A4C-4F6F-4FF6-AA21-A9DB47B10027}" srcOrd="0" destOrd="0" presId="urn:microsoft.com/office/officeart/2005/8/layout/vList2"/>
    <dgm:cxn modelId="{0DAF27BF-AE76-4A55-BF3F-071A8ED9EF31}" srcId="{89F64587-770E-4B7B-B514-7568935D2366}" destId="{1D50BDD1-AB42-4C31-A868-620E2317DAAB}" srcOrd="0" destOrd="0" parTransId="{E7F3F1F4-25E1-4192-8267-4A6CC67255FA}" sibTransId="{E4E6E3DA-B265-4683-91C4-35C384364A84}"/>
    <dgm:cxn modelId="{297ACDE4-2585-4036-962C-80784B2A272D}" srcId="{43BB121B-C9FF-4073-9119-CDBC1E8AB037}" destId="{C6736B15-7CD9-478B-BA6D-49FB79CD7424}" srcOrd="0" destOrd="0" parTransId="{19F77063-737D-43D2-A248-0055BB0EE274}" sibTransId="{EB59CE1E-ACFA-4DCD-9A1B-4B0002081022}"/>
    <dgm:cxn modelId="{E06D728F-F9CC-42E5-AA03-CE8AB6CBC584}" srcId="{55AC3ABB-AF29-4EF7-8742-850922073DAC}" destId="{55AA086B-A30E-4246-9C25-0CAFCD26414E}" srcOrd="2" destOrd="0" parTransId="{6C674EA7-92FB-492E-AF97-967FAF4E2D8B}" sibTransId="{A9D24C18-4FB6-434F-B6A9-F814039AF85F}"/>
    <dgm:cxn modelId="{ADBCEB5D-7796-4A7F-A89A-7C43B3837E81}" type="presOf" srcId="{2EF637DF-442E-4C98-AC9A-9961D2F51620}" destId="{781FC9EF-B4B7-4E84-8511-BD6490A75489}" srcOrd="0" destOrd="0" presId="urn:microsoft.com/office/officeart/2005/8/layout/vList2"/>
    <dgm:cxn modelId="{BF3F3FDE-40EC-4B63-A1A3-EED81F2D06BB}" type="presOf" srcId="{0FCB5D39-29BD-4677-887C-C21B9E1FAA76}" destId="{DE70DDA4-1D8E-4614-B0C2-A8746AA91984}" srcOrd="0" destOrd="0" presId="urn:microsoft.com/office/officeart/2005/8/layout/vList2"/>
    <dgm:cxn modelId="{EBCDC6C0-4572-4635-8DBB-C0E5DBE34A9E}" srcId="{55AC3ABB-AF29-4EF7-8742-850922073DAC}" destId="{57B5B348-887A-4A97-8360-55F5AA066C8A}" srcOrd="0" destOrd="0" parTransId="{72F9F047-3EE2-4EB5-82B0-956BAA05DD85}" sibTransId="{6009FCF1-9B01-461C-BCAF-133C7DF41A61}"/>
    <dgm:cxn modelId="{719FDD87-7EAD-4EDD-A73D-D613DFB4599A}" srcId="{55AC3ABB-AF29-4EF7-8742-850922073DAC}" destId="{89F64587-770E-4B7B-B514-7568935D2366}" srcOrd="3" destOrd="0" parTransId="{EAB3E620-B1F2-4933-850A-5233EA40CA16}" sibTransId="{1B895EA5-93E0-490A-839D-3BDEBCFE09D6}"/>
    <dgm:cxn modelId="{DD68B9F4-CE06-4837-95F3-079DCB5FBB04}" srcId="{55AC3ABB-AF29-4EF7-8742-850922073DAC}" destId="{43BB121B-C9FF-4073-9119-CDBC1E8AB037}" srcOrd="4" destOrd="0" parTransId="{AACF7DB3-A571-4E56-B2D2-BD20EF660A72}" sibTransId="{7C93ED40-9CCB-4CB0-8EC4-A856213BB814}"/>
    <dgm:cxn modelId="{2E21D935-E409-451F-A098-FBF55BE8B4E2}" type="presOf" srcId="{3EE69E3D-113D-4BBC-A7F2-D092363EE12B}" destId="{BED8BD64-58E5-4AF1-879F-9C7070D764E5}" srcOrd="0" destOrd="0" presId="urn:microsoft.com/office/officeart/2005/8/layout/vList2"/>
    <dgm:cxn modelId="{2ACE1841-32EC-4830-94B7-71804CDD800C}" type="presOf" srcId="{43BB121B-C9FF-4073-9119-CDBC1E8AB037}" destId="{C04DF458-D7AF-4C7D-8BFB-5303459747A2}" srcOrd="0" destOrd="0" presId="urn:microsoft.com/office/officeart/2005/8/layout/vList2"/>
    <dgm:cxn modelId="{811C31EA-EEA7-4632-B7A2-590E9DA9474A}" type="presOf" srcId="{55AC3ABB-AF29-4EF7-8742-850922073DAC}" destId="{7278E5CA-4E1E-419E-9271-C34F6CB7CC07}" srcOrd="0" destOrd="0" presId="urn:microsoft.com/office/officeart/2005/8/layout/vList2"/>
    <dgm:cxn modelId="{3FDDC082-6AF2-4A87-85CB-0C37395F5BC0}" srcId="{57B5B348-887A-4A97-8360-55F5AA066C8A}" destId="{0FCB5D39-29BD-4677-887C-C21B9E1FAA76}" srcOrd="0" destOrd="0" parTransId="{B71470CA-AECA-4AF7-87BF-AECA40EE7DC0}" sibTransId="{CA4688D8-2DEA-47E2-A4B9-335E86C58E0A}"/>
    <dgm:cxn modelId="{C1228423-8E33-4285-96DB-7C68F5EC8CD4}" type="presOf" srcId="{1D50BDD1-AB42-4C31-A868-620E2317DAAB}" destId="{6658838A-9F74-404D-8697-9FE535EFFD72}" srcOrd="0" destOrd="0" presId="urn:microsoft.com/office/officeart/2005/8/layout/vList2"/>
    <dgm:cxn modelId="{EF67CAEE-CE57-4C4C-94F4-271F2264CC22}" type="presParOf" srcId="{7278E5CA-4E1E-419E-9271-C34F6CB7CC07}" destId="{1B037A4C-4F6F-4FF6-AA21-A9DB47B10027}" srcOrd="0" destOrd="0" presId="urn:microsoft.com/office/officeart/2005/8/layout/vList2"/>
    <dgm:cxn modelId="{000D3533-419A-4440-A968-B2D46134C4A4}" type="presParOf" srcId="{7278E5CA-4E1E-419E-9271-C34F6CB7CC07}" destId="{DE70DDA4-1D8E-4614-B0C2-A8746AA91984}" srcOrd="1" destOrd="0" presId="urn:microsoft.com/office/officeart/2005/8/layout/vList2"/>
    <dgm:cxn modelId="{F7CB12FE-E67F-4D7C-9E39-FD09EF89F9D5}" type="presParOf" srcId="{7278E5CA-4E1E-419E-9271-C34F6CB7CC07}" destId="{20D20681-9419-41D0-A6F4-63A2B6A8D009}" srcOrd="2" destOrd="0" presId="urn:microsoft.com/office/officeart/2005/8/layout/vList2"/>
    <dgm:cxn modelId="{92DE0EFC-1BDE-4CD4-97D6-F535CBD924DB}" type="presParOf" srcId="{7278E5CA-4E1E-419E-9271-C34F6CB7CC07}" destId="{781FC9EF-B4B7-4E84-8511-BD6490A75489}" srcOrd="3" destOrd="0" presId="urn:microsoft.com/office/officeart/2005/8/layout/vList2"/>
    <dgm:cxn modelId="{FFCAA3D4-079D-4CA1-99E8-645449DE9F6D}" type="presParOf" srcId="{7278E5CA-4E1E-419E-9271-C34F6CB7CC07}" destId="{910E28AD-74EA-4FB6-ADAA-7247904FA505}" srcOrd="4" destOrd="0" presId="urn:microsoft.com/office/officeart/2005/8/layout/vList2"/>
    <dgm:cxn modelId="{DD55F230-419B-40D1-903D-FB884E3AD289}" type="presParOf" srcId="{7278E5CA-4E1E-419E-9271-C34F6CB7CC07}" destId="{BED8BD64-58E5-4AF1-879F-9C7070D764E5}" srcOrd="5" destOrd="0" presId="urn:microsoft.com/office/officeart/2005/8/layout/vList2"/>
    <dgm:cxn modelId="{CF4F95BE-295D-4C71-B5E0-69616EED3F0A}" type="presParOf" srcId="{7278E5CA-4E1E-419E-9271-C34F6CB7CC07}" destId="{957411DA-4F00-4FAD-A253-C7724BAA6714}" srcOrd="6" destOrd="0" presId="urn:microsoft.com/office/officeart/2005/8/layout/vList2"/>
    <dgm:cxn modelId="{F5672207-0136-47A0-B756-BF701CE9B986}" type="presParOf" srcId="{7278E5CA-4E1E-419E-9271-C34F6CB7CC07}" destId="{6658838A-9F74-404D-8697-9FE535EFFD72}" srcOrd="7" destOrd="0" presId="urn:microsoft.com/office/officeart/2005/8/layout/vList2"/>
    <dgm:cxn modelId="{1F0AA688-5EAC-4B8A-A320-98CBC37A0351}" type="presParOf" srcId="{7278E5CA-4E1E-419E-9271-C34F6CB7CC07}" destId="{C04DF458-D7AF-4C7D-8BFB-5303459747A2}" srcOrd="8" destOrd="0" presId="urn:microsoft.com/office/officeart/2005/8/layout/vList2"/>
    <dgm:cxn modelId="{EE111541-D609-4A1B-A9C7-A808E4F599A6}" type="presParOf" srcId="{7278E5CA-4E1E-419E-9271-C34F6CB7CC07}" destId="{C30D4E26-9B13-4E49-A8E4-5842A2FC1141}"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F5E43A-13E7-4534-A49F-3D86DCB64C24}"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1231148B-52BF-40DD-913A-717863DB23D1}">
      <dgm:prSet/>
      <dgm:spPr/>
      <dgm:t>
        <a:bodyPr/>
        <a:lstStyle/>
        <a:p>
          <a:pPr rtl="0"/>
          <a:r>
            <a:rPr lang="en-US" b="1" dirty="0"/>
            <a:t>Integration with Aadhaar services </a:t>
          </a:r>
          <a:endParaRPr lang="en-US" dirty="0"/>
        </a:p>
      </dgm:t>
    </dgm:pt>
    <dgm:pt modelId="{CADF4B55-80A0-421E-8653-9CAA9DF1E7A0}" type="parTrans" cxnId="{CA7891C3-703A-4C06-B1DF-3C6CBABB0A88}">
      <dgm:prSet/>
      <dgm:spPr/>
      <dgm:t>
        <a:bodyPr/>
        <a:lstStyle/>
        <a:p>
          <a:endParaRPr lang="en-US"/>
        </a:p>
      </dgm:t>
    </dgm:pt>
    <dgm:pt modelId="{DFD11B27-9E53-49F2-900C-2CB108A3BA41}" type="sibTrans" cxnId="{CA7891C3-703A-4C06-B1DF-3C6CBABB0A88}">
      <dgm:prSet/>
      <dgm:spPr/>
      <dgm:t>
        <a:bodyPr/>
        <a:lstStyle/>
        <a:p>
          <a:endParaRPr lang="en-US"/>
        </a:p>
      </dgm:t>
    </dgm:pt>
    <dgm:pt modelId="{EEDC7E4B-7C5A-455A-B6CE-885B5CBFC7FB}">
      <dgm:prSet/>
      <dgm:spPr/>
      <dgm:t>
        <a:bodyPr/>
        <a:lstStyle/>
        <a:p>
          <a:pPr rtl="0"/>
          <a:r>
            <a:rPr lang="en-US" dirty="0"/>
            <a:t>When the farmer registers the land with the Land </a:t>
          </a:r>
          <a:r>
            <a:rPr lang="en-US" dirty="0" err="1"/>
            <a:t>Dept</a:t>
          </a:r>
          <a:r>
            <a:rPr lang="en-US" dirty="0"/>
            <a:t>, then the Aadhar number is registered with land’s unique id.</a:t>
          </a:r>
        </a:p>
      </dgm:t>
    </dgm:pt>
    <dgm:pt modelId="{DB87CC1D-3A43-488A-B4E9-AB21619349EE}" type="parTrans" cxnId="{F9343994-69D0-4026-9077-8B23D087B399}">
      <dgm:prSet/>
      <dgm:spPr/>
      <dgm:t>
        <a:bodyPr/>
        <a:lstStyle/>
        <a:p>
          <a:endParaRPr lang="en-US"/>
        </a:p>
      </dgm:t>
    </dgm:pt>
    <dgm:pt modelId="{33FFC56E-C3F2-4C69-BB54-B3D57C31C883}" type="sibTrans" cxnId="{F9343994-69D0-4026-9077-8B23D087B399}">
      <dgm:prSet/>
      <dgm:spPr/>
      <dgm:t>
        <a:bodyPr/>
        <a:lstStyle/>
        <a:p>
          <a:endParaRPr lang="en-US"/>
        </a:p>
      </dgm:t>
    </dgm:pt>
    <dgm:pt modelId="{73F00F76-B999-4D9C-9B58-A255CD8ACFFE}">
      <dgm:prSet/>
      <dgm:spPr/>
      <dgm:t>
        <a:bodyPr/>
        <a:lstStyle/>
        <a:p>
          <a:pPr rtl="0"/>
          <a:r>
            <a:rPr lang="en-US" b="1"/>
            <a:t>GPS tracking of the vehicle</a:t>
          </a:r>
          <a:endParaRPr lang="en-US"/>
        </a:p>
      </dgm:t>
    </dgm:pt>
    <dgm:pt modelId="{AE92F79D-819D-4D68-88E6-B10C21950C1D}" type="parTrans" cxnId="{358E0199-7209-4146-8A1A-2A9E33F596F1}">
      <dgm:prSet/>
      <dgm:spPr/>
      <dgm:t>
        <a:bodyPr/>
        <a:lstStyle/>
        <a:p>
          <a:endParaRPr lang="en-US"/>
        </a:p>
      </dgm:t>
    </dgm:pt>
    <dgm:pt modelId="{9471E433-7057-4403-AF73-4BDC03A80286}" type="sibTrans" cxnId="{358E0199-7209-4146-8A1A-2A9E33F596F1}">
      <dgm:prSet/>
      <dgm:spPr/>
      <dgm:t>
        <a:bodyPr/>
        <a:lstStyle/>
        <a:p>
          <a:endParaRPr lang="en-US"/>
        </a:p>
      </dgm:t>
    </dgm:pt>
    <dgm:pt modelId="{C622669F-9236-4CCA-B121-6F7F7E1DA600}">
      <dgm:prSet/>
      <dgm:spPr/>
      <dgm:t>
        <a:bodyPr/>
        <a:lstStyle/>
        <a:p>
          <a:pPr rtl="0"/>
          <a:r>
            <a:rPr lang="en-US" dirty="0"/>
            <a:t>When the commercial vehicle carries the cut tree to the saw mill, then the GPS location of the vehicle will be monitored at each checkpoints mentioned by the RTO in the route plan.</a:t>
          </a:r>
        </a:p>
      </dgm:t>
    </dgm:pt>
    <dgm:pt modelId="{E6136287-DB0B-4520-8772-3C7B4FC398A7}" type="parTrans" cxnId="{549F6A13-59ED-489F-BDE9-03B0B91F1E91}">
      <dgm:prSet/>
      <dgm:spPr/>
      <dgm:t>
        <a:bodyPr/>
        <a:lstStyle/>
        <a:p>
          <a:endParaRPr lang="en-US"/>
        </a:p>
      </dgm:t>
    </dgm:pt>
    <dgm:pt modelId="{F1D03676-A4E3-4985-9DDB-FA48307AC7CA}" type="sibTrans" cxnId="{549F6A13-59ED-489F-BDE9-03B0B91F1E91}">
      <dgm:prSet/>
      <dgm:spPr/>
      <dgm:t>
        <a:bodyPr/>
        <a:lstStyle/>
        <a:p>
          <a:endParaRPr lang="en-US"/>
        </a:p>
      </dgm:t>
    </dgm:pt>
    <dgm:pt modelId="{5AFA020E-6BE2-478F-9413-1E96B9742518}">
      <dgm:prSet/>
      <dgm:spPr/>
      <dgm:t>
        <a:bodyPr/>
        <a:lstStyle/>
        <a:p>
          <a:pPr rtl="0"/>
          <a:r>
            <a:rPr lang="en-US" b="1"/>
            <a:t>IoT enabled transport vehicles</a:t>
          </a:r>
          <a:endParaRPr lang="en-US"/>
        </a:p>
      </dgm:t>
    </dgm:pt>
    <dgm:pt modelId="{3E69FC65-F988-47EF-A556-59371EBF5F08}" type="parTrans" cxnId="{87320736-D937-45D3-B5A8-217FDA783443}">
      <dgm:prSet/>
      <dgm:spPr/>
      <dgm:t>
        <a:bodyPr/>
        <a:lstStyle/>
        <a:p>
          <a:endParaRPr lang="en-US"/>
        </a:p>
      </dgm:t>
    </dgm:pt>
    <dgm:pt modelId="{A100337F-E4B0-4105-9A3D-702985DE902D}" type="sibTrans" cxnId="{87320736-D937-45D3-B5A8-217FDA783443}">
      <dgm:prSet/>
      <dgm:spPr/>
      <dgm:t>
        <a:bodyPr/>
        <a:lstStyle/>
        <a:p>
          <a:endParaRPr lang="en-US"/>
        </a:p>
      </dgm:t>
    </dgm:pt>
    <dgm:pt modelId="{034893B9-74E1-4234-A4AC-466AA73D7ECB}">
      <dgm:prSet/>
      <dgm:spPr/>
      <dgm:t>
        <a:bodyPr/>
        <a:lstStyle/>
        <a:p>
          <a:pPr rtl="0"/>
          <a:r>
            <a:rPr lang="en-US" dirty="0"/>
            <a:t>The cut tree when loaded in the vehicle, the weight measuring sensors integrated in the truck measure the total weight of the wood and send it to the REST API so that this data be recorded in the Blockchain. 	 </a:t>
          </a:r>
        </a:p>
      </dgm:t>
    </dgm:pt>
    <dgm:pt modelId="{C3B67798-9208-477D-ACC6-EB19923D2635}" type="parTrans" cxnId="{AF6151FF-2C34-4F75-B168-CB52F4F174B3}">
      <dgm:prSet/>
      <dgm:spPr/>
      <dgm:t>
        <a:bodyPr/>
        <a:lstStyle/>
        <a:p>
          <a:endParaRPr lang="en-US"/>
        </a:p>
      </dgm:t>
    </dgm:pt>
    <dgm:pt modelId="{C978DC49-D1DD-42CA-84A6-1E8C03AAD42B}" type="sibTrans" cxnId="{AF6151FF-2C34-4F75-B168-CB52F4F174B3}">
      <dgm:prSet/>
      <dgm:spPr/>
      <dgm:t>
        <a:bodyPr/>
        <a:lstStyle/>
        <a:p>
          <a:endParaRPr lang="en-US"/>
        </a:p>
      </dgm:t>
    </dgm:pt>
    <dgm:pt modelId="{EF10BB84-2A98-4FE7-B356-399587AC815D}">
      <dgm:prSet/>
      <dgm:spPr/>
      <dgm:t>
        <a:bodyPr/>
        <a:lstStyle/>
        <a:p>
          <a:pPr rtl="0"/>
          <a:r>
            <a:rPr lang="en-US" b="1"/>
            <a:t>Power Consumption Monitoring by BESCOM</a:t>
          </a:r>
          <a:endParaRPr lang="en-US"/>
        </a:p>
      </dgm:t>
    </dgm:pt>
    <dgm:pt modelId="{6F2C03F6-26C6-4369-AD8E-B8CB8D4E4779}" type="parTrans" cxnId="{806C8CCE-03BA-4E75-8AEA-2CC6A871229C}">
      <dgm:prSet/>
      <dgm:spPr/>
      <dgm:t>
        <a:bodyPr/>
        <a:lstStyle/>
        <a:p>
          <a:endParaRPr lang="en-US"/>
        </a:p>
      </dgm:t>
    </dgm:pt>
    <dgm:pt modelId="{E491875B-8C56-4FF3-ACA7-402599E09461}" type="sibTrans" cxnId="{806C8CCE-03BA-4E75-8AEA-2CC6A871229C}">
      <dgm:prSet/>
      <dgm:spPr/>
      <dgm:t>
        <a:bodyPr/>
        <a:lstStyle/>
        <a:p>
          <a:endParaRPr lang="en-US"/>
        </a:p>
      </dgm:t>
    </dgm:pt>
    <dgm:pt modelId="{DECD177A-A868-4004-9933-27591F07E45A}">
      <dgm:prSet/>
      <dgm:spPr/>
      <dgm:t>
        <a:bodyPr/>
        <a:lstStyle/>
        <a:p>
          <a:pPr rtl="0"/>
          <a:r>
            <a:rPr lang="en-US" dirty="0"/>
            <a:t>Taking BESCOM as another stakeholder (peer) in the Blockchain network, BESCOM can see how much power is consumed by the Saw Mills for sawing the tree wood. This will give them insights regarding power consumption and efficiency of the Saw Mills.</a:t>
          </a:r>
        </a:p>
      </dgm:t>
    </dgm:pt>
    <dgm:pt modelId="{B392ED83-E7E5-4266-AC9D-8D66923DBAF8}" type="parTrans" cxnId="{D36CAFC2-98DF-408F-A61F-2AC4931D175E}">
      <dgm:prSet/>
      <dgm:spPr/>
      <dgm:t>
        <a:bodyPr/>
        <a:lstStyle/>
        <a:p>
          <a:endParaRPr lang="en-US"/>
        </a:p>
      </dgm:t>
    </dgm:pt>
    <dgm:pt modelId="{20CE4341-DFF3-4FF5-8426-385ABF745DEC}" type="sibTrans" cxnId="{D36CAFC2-98DF-408F-A61F-2AC4931D175E}">
      <dgm:prSet/>
      <dgm:spPr/>
      <dgm:t>
        <a:bodyPr/>
        <a:lstStyle/>
        <a:p>
          <a:endParaRPr lang="en-US"/>
        </a:p>
      </dgm:t>
    </dgm:pt>
    <dgm:pt modelId="{3749B8A2-89D8-4F64-B98A-FB914DD4BD35}" type="pres">
      <dgm:prSet presAssocID="{55F5E43A-13E7-4534-A49F-3D86DCB64C24}" presName="linear" presStyleCnt="0">
        <dgm:presLayoutVars>
          <dgm:animLvl val="lvl"/>
          <dgm:resizeHandles val="exact"/>
        </dgm:presLayoutVars>
      </dgm:prSet>
      <dgm:spPr/>
    </dgm:pt>
    <dgm:pt modelId="{3BECF880-9FC7-4966-86F5-87DF0DB131AD}" type="pres">
      <dgm:prSet presAssocID="{1231148B-52BF-40DD-913A-717863DB23D1}" presName="parentText" presStyleLbl="node1" presStyleIdx="0" presStyleCnt="4">
        <dgm:presLayoutVars>
          <dgm:chMax val="0"/>
          <dgm:bulletEnabled val="1"/>
        </dgm:presLayoutVars>
      </dgm:prSet>
      <dgm:spPr/>
    </dgm:pt>
    <dgm:pt modelId="{9AF330BC-600B-413A-8C89-EA8CA8076FBE}" type="pres">
      <dgm:prSet presAssocID="{1231148B-52BF-40DD-913A-717863DB23D1}" presName="childText" presStyleLbl="revTx" presStyleIdx="0" presStyleCnt="4">
        <dgm:presLayoutVars>
          <dgm:bulletEnabled val="1"/>
        </dgm:presLayoutVars>
      </dgm:prSet>
      <dgm:spPr/>
    </dgm:pt>
    <dgm:pt modelId="{C9886166-A637-43D6-BFCB-529E3FA07BFF}" type="pres">
      <dgm:prSet presAssocID="{73F00F76-B999-4D9C-9B58-A255CD8ACFFE}" presName="parentText" presStyleLbl="node1" presStyleIdx="1" presStyleCnt="4">
        <dgm:presLayoutVars>
          <dgm:chMax val="0"/>
          <dgm:bulletEnabled val="1"/>
        </dgm:presLayoutVars>
      </dgm:prSet>
      <dgm:spPr/>
    </dgm:pt>
    <dgm:pt modelId="{BC272D78-E98C-46C4-B523-1E85FEB6B1B8}" type="pres">
      <dgm:prSet presAssocID="{73F00F76-B999-4D9C-9B58-A255CD8ACFFE}" presName="childText" presStyleLbl="revTx" presStyleIdx="1" presStyleCnt="4">
        <dgm:presLayoutVars>
          <dgm:bulletEnabled val="1"/>
        </dgm:presLayoutVars>
      </dgm:prSet>
      <dgm:spPr/>
    </dgm:pt>
    <dgm:pt modelId="{09772641-7279-45C2-9C0A-600BDCE671BB}" type="pres">
      <dgm:prSet presAssocID="{5AFA020E-6BE2-478F-9413-1E96B9742518}" presName="parentText" presStyleLbl="node1" presStyleIdx="2" presStyleCnt="4">
        <dgm:presLayoutVars>
          <dgm:chMax val="0"/>
          <dgm:bulletEnabled val="1"/>
        </dgm:presLayoutVars>
      </dgm:prSet>
      <dgm:spPr/>
    </dgm:pt>
    <dgm:pt modelId="{EBD00600-098B-47CD-9BD7-777E218C1660}" type="pres">
      <dgm:prSet presAssocID="{5AFA020E-6BE2-478F-9413-1E96B9742518}" presName="childText" presStyleLbl="revTx" presStyleIdx="2" presStyleCnt="4">
        <dgm:presLayoutVars>
          <dgm:bulletEnabled val="1"/>
        </dgm:presLayoutVars>
      </dgm:prSet>
      <dgm:spPr/>
    </dgm:pt>
    <dgm:pt modelId="{C5DFD5B8-C626-4793-BD19-4BF5ACA41ADE}" type="pres">
      <dgm:prSet presAssocID="{EF10BB84-2A98-4FE7-B356-399587AC815D}" presName="parentText" presStyleLbl="node1" presStyleIdx="3" presStyleCnt="4">
        <dgm:presLayoutVars>
          <dgm:chMax val="0"/>
          <dgm:bulletEnabled val="1"/>
        </dgm:presLayoutVars>
      </dgm:prSet>
      <dgm:spPr/>
    </dgm:pt>
    <dgm:pt modelId="{7DAE5F69-DA1D-4DEA-9534-16786BA476E7}" type="pres">
      <dgm:prSet presAssocID="{EF10BB84-2A98-4FE7-B356-399587AC815D}" presName="childText" presStyleLbl="revTx" presStyleIdx="3" presStyleCnt="4">
        <dgm:presLayoutVars>
          <dgm:bulletEnabled val="1"/>
        </dgm:presLayoutVars>
      </dgm:prSet>
      <dgm:spPr/>
    </dgm:pt>
  </dgm:ptLst>
  <dgm:cxnLst>
    <dgm:cxn modelId="{CA7891C3-703A-4C06-B1DF-3C6CBABB0A88}" srcId="{55F5E43A-13E7-4534-A49F-3D86DCB64C24}" destId="{1231148B-52BF-40DD-913A-717863DB23D1}" srcOrd="0" destOrd="0" parTransId="{CADF4B55-80A0-421E-8653-9CAA9DF1E7A0}" sibTransId="{DFD11B27-9E53-49F2-900C-2CB108A3BA41}"/>
    <dgm:cxn modelId="{2AFEF53D-7BD7-41B9-BED9-074140774EE8}" type="presOf" srcId="{034893B9-74E1-4234-A4AC-466AA73D7ECB}" destId="{EBD00600-098B-47CD-9BD7-777E218C1660}" srcOrd="0" destOrd="0" presId="urn:microsoft.com/office/officeart/2005/8/layout/vList2"/>
    <dgm:cxn modelId="{4B181D64-86B0-449A-8E49-F4B10EC62EDD}" type="presOf" srcId="{55F5E43A-13E7-4534-A49F-3D86DCB64C24}" destId="{3749B8A2-89D8-4F64-B98A-FB914DD4BD35}" srcOrd="0" destOrd="0" presId="urn:microsoft.com/office/officeart/2005/8/layout/vList2"/>
    <dgm:cxn modelId="{004C5E65-69E5-4EA7-A590-4F018D71B2EC}" type="presOf" srcId="{EEDC7E4B-7C5A-455A-B6CE-885B5CBFC7FB}" destId="{9AF330BC-600B-413A-8C89-EA8CA8076FBE}" srcOrd="0" destOrd="0" presId="urn:microsoft.com/office/officeart/2005/8/layout/vList2"/>
    <dgm:cxn modelId="{D3CCF364-1CEF-454F-AAE9-753A1162101B}" type="presOf" srcId="{DECD177A-A868-4004-9933-27591F07E45A}" destId="{7DAE5F69-DA1D-4DEA-9534-16786BA476E7}" srcOrd="0" destOrd="0" presId="urn:microsoft.com/office/officeart/2005/8/layout/vList2"/>
    <dgm:cxn modelId="{AF6151FF-2C34-4F75-B168-CB52F4F174B3}" srcId="{5AFA020E-6BE2-478F-9413-1E96B9742518}" destId="{034893B9-74E1-4234-A4AC-466AA73D7ECB}" srcOrd="0" destOrd="0" parTransId="{C3B67798-9208-477D-ACC6-EB19923D2635}" sibTransId="{C978DC49-D1DD-42CA-84A6-1E8C03AAD42B}"/>
    <dgm:cxn modelId="{466C80CA-FE41-4350-975D-BA9F480BC505}" type="presOf" srcId="{5AFA020E-6BE2-478F-9413-1E96B9742518}" destId="{09772641-7279-45C2-9C0A-600BDCE671BB}" srcOrd="0" destOrd="0" presId="urn:microsoft.com/office/officeart/2005/8/layout/vList2"/>
    <dgm:cxn modelId="{87320736-D937-45D3-B5A8-217FDA783443}" srcId="{55F5E43A-13E7-4534-A49F-3D86DCB64C24}" destId="{5AFA020E-6BE2-478F-9413-1E96B9742518}" srcOrd="2" destOrd="0" parTransId="{3E69FC65-F988-47EF-A556-59371EBF5F08}" sibTransId="{A100337F-E4B0-4105-9A3D-702985DE902D}"/>
    <dgm:cxn modelId="{62B5EEDB-F73A-4F0D-9109-D4EAE2A4F949}" type="presOf" srcId="{73F00F76-B999-4D9C-9B58-A255CD8ACFFE}" destId="{C9886166-A637-43D6-BFCB-529E3FA07BFF}" srcOrd="0" destOrd="0" presId="urn:microsoft.com/office/officeart/2005/8/layout/vList2"/>
    <dgm:cxn modelId="{806C8CCE-03BA-4E75-8AEA-2CC6A871229C}" srcId="{55F5E43A-13E7-4534-A49F-3D86DCB64C24}" destId="{EF10BB84-2A98-4FE7-B356-399587AC815D}" srcOrd="3" destOrd="0" parTransId="{6F2C03F6-26C6-4369-AD8E-B8CB8D4E4779}" sibTransId="{E491875B-8C56-4FF3-ACA7-402599E09461}"/>
    <dgm:cxn modelId="{F3CE855D-E7AD-4DA8-A9CF-C1301373DC26}" type="presOf" srcId="{1231148B-52BF-40DD-913A-717863DB23D1}" destId="{3BECF880-9FC7-4966-86F5-87DF0DB131AD}" srcOrd="0" destOrd="0" presId="urn:microsoft.com/office/officeart/2005/8/layout/vList2"/>
    <dgm:cxn modelId="{F9343994-69D0-4026-9077-8B23D087B399}" srcId="{1231148B-52BF-40DD-913A-717863DB23D1}" destId="{EEDC7E4B-7C5A-455A-B6CE-885B5CBFC7FB}" srcOrd="0" destOrd="0" parTransId="{DB87CC1D-3A43-488A-B4E9-AB21619349EE}" sibTransId="{33FFC56E-C3F2-4C69-BB54-B3D57C31C883}"/>
    <dgm:cxn modelId="{358E0199-7209-4146-8A1A-2A9E33F596F1}" srcId="{55F5E43A-13E7-4534-A49F-3D86DCB64C24}" destId="{73F00F76-B999-4D9C-9B58-A255CD8ACFFE}" srcOrd="1" destOrd="0" parTransId="{AE92F79D-819D-4D68-88E6-B10C21950C1D}" sibTransId="{9471E433-7057-4403-AF73-4BDC03A80286}"/>
    <dgm:cxn modelId="{D36CAFC2-98DF-408F-A61F-2AC4931D175E}" srcId="{EF10BB84-2A98-4FE7-B356-399587AC815D}" destId="{DECD177A-A868-4004-9933-27591F07E45A}" srcOrd="0" destOrd="0" parTransId="{B392ED83-E7E5-4266-AC9D-8D66923DBAF8}" sibTransId="{20CE4341-DFF3-4FF5-8426-385ABF745DEC}"/>
    <dgm:cxn modelId="{2459013E-0CC6-4848-B65F-030FEE48D526}" type="presOf" srcId="{EF10BB84-2A98-4FE7-B356-399587AC815D}" destId="{C5DFD5B8-C626-4793-BD19-4BF5ACA41ADE}" srcOrd="0" destOrd="0" presId="urn:microsoft.com/office/officeart/2005/8/layout/vList2"/>
    <dgm:cxn modelId="{61AF33AD-7E0C-460A-B5DF-E9EA95758695}" type="presOf" srcId="{C622669F-9236-4CCA-B121-6F7F7E1DA600}" destId="{BC272D78-E98C-46C4-B523-1E85FEB6B1B8}" srcOrd="0" destOrd="0" presId="urn:microsoft.com/office/officeart/2005/8/layout/vList2"/>
    <dgm:cxn modelId="{549F6A13-59ED-489F-BDE9-03B0B91F1E91}" srcId="{73F00F76-B999-4D9C-9B58-A255CD8ACFFE}" destId="{C622669F-9236-4CCA-B121-6F7F7E1DA600}" srcOrd="0" destOrd="0" parTransId="{E6136287-DB0B-4520-8772-3C7B4FC398A7}" sibTransId="{F1D03676-A4E3-4985-9DDB-FA48307AC7CA}"/>
    <dgm:cxn modelId="{2F3E8CAE-C987-449C-84EF-EE06CB04146B}" type="presParOf" srcId="{3749B8A2-89D8-4F64-B98A-FB914DD4BD35}" destId="{3BECF880-9FC7-4966-86F5-87DF0DB131AD}" srcOrd="0" destOrd="0" presId="urn:microsoft.com/office/officeart/2005/8/layout/vList2"/>
    <dgm:cxn modelId="{58AF5E10-9A7A-4853-95BF-B54B4093039B}" type="presParOf" srcId="{3749B8A2-89D8-4F64-B98A-FB914DD4BD35}" destId="{9AF330BC-600B-413A-8C89-EA8CA8076FBE}" srcOrd="1" destOrd="0" presId="urn:microsoft.com/office/officeart/2005/8/layout/vList2"/>
    <dgm:cxn modelId="{A1BC736E-EEA2-4F3C-AAE3-70616CAB8891}" type="presParOf" srcId="{3749B8A2-89D8-4F64-B98A-FB914DD4BD35}" destId="{C9886166-A637-43D6-BFCB-529E3FA07BFF}" srcOrd="2" destOrd="0" presId="urn:microsoft.com/office/officeart/2005/8/layout/vList2"/>
    <dgm:cxn modelId="{1EBDA29E-66D3-4D0E-A02E-B4670A4D6BB7}" type="presParOf" srcId="{3749B8A2-89D8-4F64-B98A-FB914DD4BD35}" destId="{BC272D78-E98C-46C4-B523-1E85FEB6B1B8}" srcOrd="3" destOrd="0" presId="urn:microsoft.com/office/officeart/2005/8/layout/vList2"/>
    <dgm:cxn modelId="{0BDF0217-D70E-453C-BD8D-E960DF90F07C}" type="presParOf" srcId="{3749B8A2-89D8-4F64-B98A-FB914DD4BD35}" destId="{09772641-7279-45C2-9C0A-600BDCE671BB}" srcOrd="4" destOrd="0" presId="urn:microsoft.com/office/officeart/2005/8/layout/vList2"/>
    <dgm:cxn modelId="{F93DECC3-0F6A-417C-93CC-A34507F47860}" type="presParOf" srcId="{3749B8A2-89D8-4F64-B98A-FB914DD4BD35}" destId="{EBD00600-098B-47CD-9BD7-777E218C1660}" srcOrd="5" destOrd="0" presId="urn:microsoft.com/office/officeart/2005/8/layout/vList2"/>
    <dgm:cxn modelId="{41387DF6-0566-453B-A76D-5D0EADEA3AB9}" type="presParOf" srcId="{3749B8A2-89D8-4F64-B98A-FB914DD4BD35}" destId="{C5DFD5B8-C626-4793-BD19-4BF5ACA41ADE}" srcOrd="6" destOrd="0" presId="urn:microsoft.com/office/officeart/2005/8/layout/vList2"/>
    <dgm:cxn modelId="{FFF42815-570F-4A50-9EFD-60FB487326DE}" type="presParOf" srcId="{3749B8A2-89D8-4F64-B98A-FB914DD4BD35}" destId="{7DAE5F69-DA1D-4DEA-9534-16786BA476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B4FD0-B32F-490F-86D9-CC1ABB91A82A}">
      <dsp:nvSpPr>
        <dsp:cNvPr id="0" name=""/>
        <dsp:cNvSpPr/>
      </dsp:nvSpPr>
      <dsp:spPr>
        <a:xfrm>
          <a:off x="0" y="0"/>
          <a:ext cx="5866197" cy="449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dirty="0">
              <a:latin typeface="+mj-lt"/>
            </a:rPr>
            <a:t>Wastage of Time</a:t>
          </a:r>
          <a:endParaRPr lang="en-US" sz="1400" kern="1200" dirty="0">
            <a:latin typeface="+mj-lt"/>
          </a:endParaRPr>
        </a:p>
      </dsp:txBody>
      <dsp:txXfrm>
        <a:off x="21932" y="21932"/>
        <a:ext cx="5822333" cy="405416"/>
      </dsp:txXfrm>
    </dsp:sp>
    <dsp:sp modelId="{B780990E-37E3-4E78-84DB-E974A2C40658}">
      <dsp:nvSpPr>
        <dsp:cNvPr id="0" name=""/>
        <dsp:cNvSpPr/>
      </dsp:nvSpPr>
      <dsp:spPr>
        <a:xfrm>
          <a:off x="0" y="458288"/>
          <a:ext cx="5866197" cy="434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dirty="0">
              <a:latin typeface="+mj-lt"/>
            </a:rPr>
            <a:t>Forest Department officials have to verify the paper documents and do spot inspection.</a:t>
          </a:r>
        </a:p>
      </dsp:txBody>
      <dsp:txXfrm>
        <a:off x="0" y="458288"/>
        <a:ext cx="5866197" cy="434700"/>
      </dsp:txXfrm>
    </dsp:sp>
    <dsp:sp modelId="{330D5B5B-3FFD-4A1E-AE02-8CD558CC8DCC}">
      <dsp:nvSpPr>
        <dsp:cNvPr id="0" name=""/>
        <dsp:cNvSpPr/>
      </dsp:nvSpPr>
      <dsp:spPr>
        <a:xfrm>
          <a:off x="0" y="892988"/>
          <a:ext cx="5866197" cy="449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a:latin typeface="+mj-lt"/>
            </a:rPr>
            <a:t>Wastage of Money</a:t>
          </a:r>
          <a:endParaRPr lang="en-US" sz="1400" kern="1200">
            <a:latin typeface="+mj-lt"/>
          </a:endParaRPr>
        </a:p>
      </dsp:txBody>
      <dsp:txXfrm>
        <a:off x="21932" y="914920"/>
        <a:ext cx="5822333" cy="405416"/>
      </dsp:txXfrm>
    </dsp:sp>
    <dsp:sp modelId="{F372CEDA-E31E-4E4C-B116-A520037B6ECD}">
      <dsp:nvSpPr>
        <dsp:cNvPr id="0" name=""/>
        <dsp:cNvSpPr/>
      </dsp:nvSpPr>
      <dsp:spPr>
        <a:xfrm>
          <a:off x="0" y="1342268"/>
          <a:ext cx="5866197"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Doing spot inspection incurs transportation cost.</a:t>
          </a:r>
        </a:p>
      </dsp:txBody>
      <dsp:txXfrm>
        <a:off x="0" y="1342268"/>
        <a:ext cx="5866197" cy="397440"/>
      </dsp:txXfrm>
    </dsp:sp>
    <dsp:sp modelId="{C3E20D6A-F195-4F0A-A852-62B1AAE6E5AF}">
      <dsp:nvSpPr>
        <dsp:cNvPr id="0" name=""/>
        <dsp:cNvSpPr/>
      </dsp:nvSpPr>
      <dsp:spPr>
        <a:xfrm>
          <a:off x="0" y="1739708"/>
          <a:ext cx="5866197" cy="449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a:latin typeface="+mj-lt"/>
            </a:rPr>
            <a:t>Wastage of Effort</a:t>
          </a:r>
          <a:endParaRPr lang="en-US" sz="1400" kern="1200">
            <a:latin typeface="+mj-lt"/>
          </a:endParaRPr>
        </a:p>
      </dsp:txBody>
      <dsp:txXfrm>
        <a:off x="21932" y="1761640"/>
        <a:ext cx="5822333" cy="405416"/>
      </dsp:txXfrm>
    </dsp:sp>
    <dsp:sp modelId="{A064E6CA-F9FA-4781-9F6C-E53F2CCB262B}">
      <dsp:nvSpPr>
        <dsp:cNvPr id="0" name=""/>
        <dsp:cNvSpPr/>
      </dsp:nvSpPr>
      <dsp:spPr>
        <a:xfrm>
          <a:off x="0" y="2188988"/>
          <a:ext cx="5866197"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Since the documents will be verified by each of Land, Survey and Revenue Departments every time the tree cut permit is requested by the farmer, so there is a lot of redundant activities.</a:t>
          </a:r>
        </a:p>
      </dsp:txBody>
      <dsp:txXfrm>
        <a:off x="0" y="2188988"/>
        <a:ext cx="5866197" cy="633420"/>
      </dsp:txXfrm>
    </dsp:sp>
    <dsp:sp modelId="{97A6AFD4-9357-4FA3-9A81-0FB84FE1A5C7}">
      <dsp:nvSpPr>
        <dsp:cNvPr id="0" name=""/>
        <dsp:cNvSpPr/>
      </dsp:nvSpPr>
      <dsp:spPr>
        <a:xfrm>
          <a:off x="0" y="2822408"/>
          <a:ext cx="5866197" cy="449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a:latin typeface="+mj-lt"/>
            </a:rPr>
            <a:t>Risk of Fraudulent Activities </a:t>
          </a:r>
          <a:endParaRPr lang="en-US" sz="1400" kern="1200">
            <a:latin typeface="+mj-lt"/>
          </a:endParaRPr>
        </a:p>
      </dsp:txBody>
      <dsp:txXfrm>
        <a:off x="21932" y="2844340"/>
        <a:ext cx="5822333" cy="405416"/>
      </dsp:txXfrm>
    </dsp:sp>
    <dsp:sp modelId="{A5BA73C8-8037-445B-8A87-0EF023B663F4}">
      <dsp:nvSpPr>
        <dsp:cNvPr id="0" name=""/>
        <dsp:cNvSpPr/>
      </dsp:nvSpPr>
      <dsp:spPr>
        <a:xfrm>
          <a:off x="0" y="3271688"/>
          <a:ext cx="5866197" cy="434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The paper documents are prone to forgery, so there is always a risk of fraudulent activities.</a:t>
          </a:r>
        </a:p>
      </dsp:txBody>
      <dsp:txXfrm>
        <a:off x="0" y="3271688"/>
        <a:ext cx="5866197" cy="434700"/>
      </dsp:txXfrm>
    </dsp:sp>
    <dsp:sp modelId="{313EF4CB-9D8F-494A-BEF7-7BDA1ECC32AC}">
      <dsp:nvSpPr>
        <dsp:cNvPr id="0" name=""/>
        <dsp:cNvSpPr/>
      </dsp:nvSpPr>
      <dsp:spPr>
        <a:xfrm>
          <a:off x="0" y="3706389"/>
          <a:ext cx="5866197" cy="449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a:latin typeface="+mj-lt"/>
            </a:rPr>
            <a:t>Wastage of Paper</a:t>
          </a:r>
          <a:endParaRPr lang="en-US" sz="1400" kern="1200">
            <a:latin typeface="+mj-lt"/>
          </a:endParaRPr>
        </a:p>
      </dsp:txBody>
      <dsp:txXfrm>
        <a:off x="21932" y="3728321"/>
        <a:ext cx="5822333" cy="405416"/>
      </dsp:txXfrm>
    </dsp:sp>
    <dsp:sp modelId="{FB47071F-BDC4-47FE-8FA1-E35165F07DB7}">
      <dsp:nvSpPr>
        <dsp:cNvPr id="0" name=""/>
        <dsp:cNvSpPr/>
      </dsp:nvSpPr>
      <dsp:spPr>
        <a:xfrm>
          <a:off x="0" y="4155669"/>
          <a:ext cx="5866197"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All the documents granted by each of Land, Survey and Revenue Departments are paper based, so a lot of paper is required to prepare the documents.</a:t>
          </a:r>
        </a:p>
      </dsp:txBody>
      <dsp:txXfrm>
        <a:off x="0" y="4155669"/>
        <a:ext cx="5866197" cy="633420"/>
      </dsp:txXfrm>
    </dsp:sp>
    <dsp:sp modelId="{61E62B43-E1FD-4D2E-9AF2-70DC2C0EE8F5}">
      <dsp:nvSpPr>
        <dsp:cNvPr id="0" name=""/>
        <dsp:cNvSpPr/>
      </dsp:nvSpPr>
      <dsp:spPr>
        <a:xfrm>
          <a:off x="0" y="4789089"/>
          <a:ext cx="5866197" cy="449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a:latin typeface="+mj-lt"/>
            </a:rPr>
            <a:t>More Staffing Required </a:t>
          </a:r>
          <a:endParaRPr lang="en-US" sz="1400" kern="1200">
            <a:latin typeface="+mj-lt"/>
          </a:endParaRPr>
        </a:p>
      </dsp:txBody>
      <dsp:txXfrm>
        <a:off x="21932" y="4811021"/>
        <a:ext cx="5822333" cy="405416"/>
      </dsp:txXfrm>
    </dsp:sp>
    <dsp:sp modelId="{2D66C3EC-CF77-4309-903B-5EE861F5EAED}">
      <dsp:nvSpPr>
        <dsp:cNvPr id="0" name=""/>
        <dsp:cNvSpPr/>
      </dsp:nvSpPr>
      <dsp:spPr>
        <a:xfrm>
          <a:off x="0" y="5238368"/>
          <a:ext cx="5866197" cy="434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A lot of employees are staffed so as to verify the documents and to do spot inspection.</a:t>
          </a:r>
        </a:p>
      </dsp:txBody>
      <dsp:txXfrm>
        <a:off x="0" y="5238368"/>
        <a:ext cx="5866197" cy="434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E2ECD-2631-44DD-9DF6-157136E6BED4}">
      <dsp:nvSpPr>
        <dsp:cNvPr id="0" name=""/>
        <dsp:cNvSpPr/>
      </dsp:nvSpPr>
      <dsp:spPr>
        <a:xfrm>
          <a:off x="0" y="52726"/>
          <a:ext cx="5866197"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dirty="0">
              <a:latin typeface="+mj-lt"/>
            </a:rPr>
            <a:t>Quick Decisions</a:t>
          </a:r>
          <a:endParaRPr lang="en-US" sz="1400" kern="1200" dirty="0">
            <a:latin typeface="+mj-lt"/>
          </a:endParaRPr>
        </a:p>
      </dsp:txBody>
      <dsp:txXfrm>
        <a:off x="22846" y="75572"/>
        <a:ext cx="5820505" cy="422308"/>
      </dsp:txXfrm>
    </dsp:sp>
    <dsp:sp modelId="{7B22F572-B769-46A0-AD58-763178758C64}">
      <dsp:nvSpPr>
        <dsp:cNvPr id="0" name=""/>
        <dsp:cNvSpPr/>
      </dsp:nvSpPr>
      <dsp:spPr>
        <a:xfrm>
          <a:off x="0" y="520726"/>
          <a:ext cx="5866197" cy="42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Since, the forest department can access the required data from the Blockchain, so there wont be any wastage of  time.</a:t>
          </a:r>
        </a:p>
      </dsp:txBody>
      <dsp:txXfrm>
        <a:off x="0" y="520726"/>
        <a:ext cx="5866197" cy="426937"/>
      </dsp:txXfrm>
    </dsp:sp>
    <dsp:sp modelId="{B6C506C0-0BFA-40AE-9137-E338B8C77616}">
      <dsp:nvSpPr>
        <dsp:cNvPr id="0" name=""/>
        <dsp:cNvSpPr/>
      </dsp:nvSpPr>
      <dsp:spPr>
        <a:xfrm>
          <a:off x="0" y="947664"/>
          <a:ext cx="5866197"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a:latin typeface="+mj-lt"/>
            </a:rPr>
            <a:t>No Wastage of Money</a:t>
          </a:r>
          <a:endParaRPr lang="en-US" sz="1400" kern="1200">
            <a:latin typeface="+mj-lt"/>
          </a:endParaRPr>
        </a:p>
      </dsp:txBody>
      <dsp:txXfrm>
        <a:off x="22846" y="970510"/>
        <a:ext cx="5820505" cy="422308"/>
      </dsp:txXfrm>
    </dsp:sp>
    <dsp:sp modelId="{D1FAB2A7-8D85-4784-8102-A31BDF0F177D}">
      <dsp:nvSpPr>
        <dsp:cNvPr id="0" name=""/>
        <dsp:cNvSpPr/>
      </dsp:nvSpPr>
      <dsp:spPr>
        <a:xfrm>
          <a:off x="0" y="1415664"/>
          <a:ext cx="5866197" cy="42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Money will be saved as there will be no spot inspections(can be done if required).</a:t>
          </a:r>
        </a:p>
      </dsp:txBody>
      <dsp:txXfrm>
        <a:off x="0" y="1415664"/>
        <a:ext cx="5866197" cy="426937"/>
      </dsp:txXfrm>
    </dsp:sp>
    <dsp:sp modelId="{BA7EF199-33C0-4DF5-A655-2BE2015CA3E4}">
      <dsp:nvSpPr>
        <dsp:cNvPr id="0" name=""/>
        <dsp:cNvSpPr/>
      </dsp:nvSpPr>
      <dsp:spPr>
        <a:xfrm>
          <a:off x="0" y="1842601"/>
          <a:ext cx="5866197"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a:latin typeface="+mj-lt"/>
            </a:rPr>
            <a:t>Less Effort Required</a:t>
          </a:r>
          <a:endParaRPr lang="en-US" sz="1400" kern="1200">
            <a:latin typeface="+mj-lt"/>
          </a:endParaRPr>
        </a:p>
      </dsp:txBody>
      <dsp:txXfrm>
        <a:off x="22846" y="1865447"/>
        <a:ext cx="5820505" cy="422308"/>
      </dsp:txXfrm>
    </dsp:sp>
    <dsp:sp modelId="{C40C17F3-60C6-4CBD-BF2D-EC4862B0222B}">
      <dsp:nvSpPr>
        <dsp:cNvPr id="0" name=""/>
        <dsp:cNvSpPr/>
      </dsp:nvSpPr>
      <dsp:spPr>
        <a:xfrm>
          <a:off x="0" y="2310601"/>
          <a:ext cx="5866197"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Since verified data(from Blockchain) is available to the Forest Department when it receives a permit request, so the official can easily verify the request and grant permit.</a:t>
          </a:r>
        </a:p>
      </dsp:txBody>
      <dsp:txXfrm>
        <a:off x="0" y="2310601"/>
        <a:ext cx="5866197" cy="633937"/>
      </dsp:txXfrm>
    </dsp:sp>
    <dsp:sp modelId="{C6D67DD8-E8FB-4AA7-A825-A8994647D0BF}">
      <dsp:nvSpPr>
        <dsp:cNvPr id="0" name=""/>
        <dsp:cNvSpPr/>
      </dsp:nvSpPr>
      <dsp:spPr>
        <a:xfrm>
          <a:off x="0" y="2944539"/>
          <a:ext cx="5866197"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a:latin typeface="+mj-lt"/>
            </a:rPr>
            <a:t>No Risk of Fraudulent Activities </a:t>
          </a:r>
          <a:endParaRPr lang="en-US" sz="1400" kern="1200">
            <a:latin typeface="+mj-lt"/>
          </a:endParaRPr>
        </a:p>
      </dsp:txBody>
      <dsp:txXfrm>
        <a:off x="22846" y="2967385"/>
        <a:ext cx="5820505" cy="422308"/>
      </dsp:txXfrm>
    </dsp:sp>
    <dsp:sp modelId="{485D3318-491E-4C21-BC06-FB49C94FD66C}">
      <dsp:nvSpPr>
        <dsp:cNvPr id="0" name=""/>
        <dsp:cNvSpPr/>
      </dsp:nvSpPr>
      <dsp:spPr>
        <a:xfrm>
          <a:off x="0" y="3412539"/>
          <a:ext cx="5866197" cy="42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No risk of fraudulent documents as the cryptographically secure data is used to verify the permit requests. </a:t>
          </a:r>
        </a:p>
      </dsp:txBody>
      <dsp:txXfrm>
        <a:off x="0" y="3412539"/>
        <a:ext cx="5866197" cy="426937"/>
      </dsp:txXfrm>
    </dsp:sp>
    <dsp:sp modelId="{44E55FD7-C460-4D88-B94F-EF474351D1D3}">
      <dsp:nvSpPr>
        <dsp:cNvPr id="0" name=""/>
        <dsp:cNvSpPr/>
      </dsp:nvSpPr>
      <dsp:spPr>
        <a:xfrm>
          <a:off x="0" y="3839476"/>
          <a:ext cx="5866197"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a:latin typeface="+mj-lt"/>
            </a:rPr>
            <a:t>No Wastage of Paper</a:t>
          </a:r>
          <a:endParaRPr lang="en-US" sz="1400" kern="1200">
            <a:latin typeface="+mj-lt"/>
          </a:endParaRPr>
        </a:p>
      </dsp:txBody>
      <dsp:txXfrm>
        <a:off x="22846" y="3862322"/>
        <a:ext cx="5820505" cy="422308"/>
      </dsp:txXfrm>
    </dsp:sp>
    <dsp:sp modelId="{C58CE302-D419-4010-9F56-FDD39DC0EDB0}">
      <dsp:nvSpPr>
        <dsp:cNvPr id="0" name=""/>
        <dsp:cNvSpPr/>
      </dsp:nvSpPr>
      <dsp:spPr>
        <a:xfrm>
          <a:off x="0" y="4307476"/>
          <a:ext cx="5866197" cy="42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All the data used for verification comes from Blockchain, so paper documents are no more required.</a:t>
          </a:r>
        </a:p>
      </dsp:txBody>
      <dsp:txXfrm>
        <a:off x="0" y="4307476"/>
        <a:ext cx="5866197" cy="426937"/>
      </dsp:txXfrm>
    </dsp:sp>
    <dsp:sp modelId="{9C8C78B2-1799-4679-93C3-2308DE0EA4D7}">
      <dsp:nvSpPr>
        <dsp:cNvPr id="0" name=""/>
        <dsp:cNvSpPr/>
      </dsp:nvSpPr>
      <dsp:spPr>
        <a:xfrm>
          <a:off x="0" y="4734414"/>
          <a:ext cx="5866197" cy="468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kern="1200">
              <a:latin typeface="+mj-lt"/>
            </a:rPr>
            <a:t>Less Staffing Required </a:t>
          </a:r>
          <a:endParaRPr lang="en-US" sz="1400" kern="1200">
            <a:latin typeface="+mj-lt"/>
          </a:endParaRPr>
        </a:p>
      </dsp:txBody>
      <dsp:txXfrm>
        <a:off x="22846" y="4757260"/>
        <a:ext cx="5820505" cy="422308"/>
      </dsp:txXfrm>
    </dsp:sp>
    <dsp:sp modelId="{DE114E30-A64C-4B81-8006-C5786609AD3F}">
      <dsp:nvSpPr>
        <dsp:cNvPr id="0" name=""/>
        <dsp:cNvSpPr/>
      </dsp:nvSpPr>
      <dsp:spPr>
        <a:xfrm>
          <a:off x="0" y="5202414"/>
          <a:ext cx="5866197" cy="42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52"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n-US" sz="1400" kern="1200">
              <a:latin typeface="+mj-lt"/>
            </a:rPr>
            <a:t>Less employees will be required to grant permits as less manual work is done in the newly proposed system.</a:t>
          </a:r>
        </a:p>
      </dsp:txBody>
      <dsp:txXfrm>
        <a:off x="0" y="5202414"/>
        <a:ext cx="5866197" cy="426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86F29-65CB-485A-8DD8-E93BF0591256}">
      <dsp:nvSpPr>
        <dsp:cNvPr id="0" name=""/>
        <dsp:cNvSpPr/>
      </dsp:nvSpPr>
      <dsp:spPr>
        <a:xfrm>
          <a:off x="0" y="14462"/>
          <a:ext cx="5092700" cy="4797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kern="1200" dirty="0"/>
            <a:t>Blockchain</a:t>
          </a:r>
          <a:endParaRPr lang="en-US" sz="2000" kern="1200" dirty="0"/>
        </a:p>
      </dsp:txBody>
      <dsp:txXfrm>
        <a:off x="23417" y="37879"/>
        <a:ext cx="5045866" cy="432866"/>
      </dsp:txXfrm>
    </dsp:sp>
    <dsp:sp modelId="{819E0763-B85A-4846-B3B2-9734E4737CC9}">
      <dsp:nvSpPr>
        <dsp:cNvPr id="0" name=""/>
        <dsp:cNvSpPr/>
      </dsp:nvSpPr>
      <dsp:spPr>
        <a:xfrm>
          <a:off x="0" y="494162"/>
          <a:ext cx="5092700" cy="194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693"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1" kern="1200" dirty="0"/>
            <a:t>Hyperledger Fabric 1.0</a:t>
          </a:r>
          <a:endParaRPr lang="en-US" sz="1800" kern="1200" dirty="0"/>
        </a:p>
        <a:p>
          <a:pPr marL="171450" lvl="1" indent="-171450" algn="l" defTabSz="711200" rtl="0">
            <a:lnSpc>
              <a:spcPct val="90000"/>
            </a:lnSpc>
            <a:spcBef>
              <a:spcPct val="0"/>
            </a:spcBef>
            <a:spcAft>
              <a:spcPct val="20000"/>
            </a:spcAft>
            <a:buChar char="•"/>
          </a:pPr>
          <a:r>
            <a:rPr lang="en-US" sz="1600" b="1" kern="1200" dirty="0"/>
            <a:t>Why Hyperledger over Ethereum?</a:t>
          </a:r>
        </a:p>
        <a:p>
          <a:pPr marL="171450" lvl="1" indent="-171450" algn="l" defTabSz="711200" rtl="0">
            <a:lnSpc>
              <a:spcPct val="90000"/>
            </a:lnSpc>
            <a:spcBef>
              <a:spcPct val="0"/>
            </a:spcBef>
            <a:spcAft>
              <a:spcPct val="20000"/>
            </a:spcAft>
            <a:buChar char="•"/>
          </a:pPr>
          <a:r>
            <a:rPr lang="en-US" sz="1600" kern="1200" dirty="0"/>
            <a:t>Pluggable Consensus Mechanism</a:t>
          </a:r>
        </a:p>
        <a:p>
          <a:pPr marL="171450" lvl="1" indent="-171450" algn="l" defTabSz="711200" rtl="0">
            <a:lnSpc>
              <a:spcPct val="90000"/>
            </a:lnSpc>
            <a:spcBef>
              <a:spcPct val="0"/>
            </a:spcBef>
            <a:spcAft>
              <a:spcPct val="20000"/>
            </a:spcAft>
            <a:buChar char="•"/>
          </a:pPr>
          <a:r>
            <a:rPr lang="en-US" sz="1600" kern="1200" dirty="0"/>
            <a:t>No use of gas for transactions</a:t>
          </a:r>
        </a:p>
        <a:p>
          <a:pPr marL="171450" lvl="1" indent="-171450" algn="l" defTabSz="711200" rtl="0">
            <a:lnSpc>
              <a:spcPct val="90000"/>
            </a:lnSpc>
            <a:spcBef>
              <a:spcPct val="0"/>
            </a:spcBef>
            <a:spcAft>
              <a:spcPct val="20000"/>
            </a:spcAft>
            <a:buChar char="•"/>
          </a:pPr>
          <a:r>
            <a:rPr lang="en-US" sz="1600" kern="1200" dirty="0"/>
            <a:t>Consensus time is very less than that of Ethereum  </a:t>
          </a:r>
        </a:p>
        <a:p>
          <a:pPr marL="171450" lvl="1" indent="-171450" algn="l" defTabSz="711200" rtl="0">
            <a:lnSpc>
              <a:spcPct val="90000"/>
            </a:lnSpc>
            <a:spcBef>
              <a:spcPct val="0"/>
            </a:spcBef>
            <a:spcAft>
              <a:spcPct val="20000"/>
            </a:spcAft>
            <a:buChar char="•"/>
          </a:pPr>
          <a:r>
            <a:rPr lang="en-US" sz="1600" kern="1200" dirty="0"/>
            <a:t>Multichannel Communication support</a:t>
          </a:r>
        </a:p>
        <a:p>
          <a:pPr marL="171450" lvl="1" indent="-171450" algn="l" defTabSz="711200" rtl="0">
            <a:lnSpc>
              <a:spcPct val="90000"/>
            </a:lnSpc>
            <a:spcBef>
              <a:spcPct val="0"/>
            </a:spcBef>
            <a:spcAft>
              <a:spcPct val="20000"/>
            </a:spcAft>
            <a:buChar char="•"/>
          </a:pPr>
          <a:r>
            <a:rPr lang="en-US" sz="1600" kern="1200" dirty="0"/>
            <a:t>Governance by Linux Foundation	</a:t>
          </a:r>
        </a:p>
      </dsp:txBody>
      <dsp:txXfrm>
        <a:off x="0" y="494162"/>
        <a:ext cx="5092700" cy="1945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E7A23-6AB6-4F47-BC6B-557B7052AC86}">
      <dsp:nvSpPr>
        <dsp:cNvPr id="0" name=""/>
        <dsp:cNvSpPr/>
      </dsp:nvSpPr>
      <dsp:spPr>
        <a:xfrm>
          <a:off x="0" y="146197"/>
          <a:ext cx="5092700" cy="5276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a:t>Front-end UI</a:t>
          </a:r>
          <a:endParaRPr lang="en-US" sz="2200" kern="1200"/>
        </a:p>
      </dsp:txBody>
      <dsp:txXfrm>
        <a:off x="25759" y="171956"/>
        <a:ext cx="5041182" cy="476152"/>
      </dsp:txXfrm>
    </dsp:sp>
    <dsp:sp modelId="{5C6CB21F-DCB0-4852-BBB5-18BA0EDA962A}">
      <dsp:nvSpPr>
        <dsp:cNvPr id="0" name=""/>
        <dsp:cNvSpPr/>
      </dsp:nvSpPr>
      <dsp:spPr>
        <a:xfrm>
          <a:off x="0" y="673867"/>
          <a:ext cx="50927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693"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dirty="0"/>
            <a:t>Angular4 framework integrated with Google maps</a:t>
          </a:r>
        </a:p>
      </dsp:txBody>
      <dsp:txXfrm>
        <a:off x="0" y="673867"/>
        <a:ext cx="5092700" cy="364320"/>
      </dsp:txXfrm>
    </dsp:sp>
    <dsp:sp modelId="{3077F8D5-416D-4A3E-A706-AE8D2487FE7C}">
      <dsp:nvSpPr>
        <dsp:cNvPr id="0" name=""/>
        <dsp:cNvSpPr/>
      </dsp:nvSpPr>
      <dsp:spPr>
        <a:xfrm>
          <a:off x="0" y="1038187"/>
          <a:ext cx="5092700" cy="5276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dirty="0"/>
            <a:t>Bot Framework</a:t>
          </a:r>
          <a:endParaRPr lang="en-US" sz="2200" kern="1200" dirty="0"/>
        </a:p>
      </dsp:txBody>
      <dsp:txXfrm>
        <a:off x="25759" y="1063946"/>
        <a:ext cx="5041182" cy="476152"/>
      </dsp:txXfrm>
    </dsp:sp>
    <dsp:sp modelId="{63F1DEBF-5AA9-44D7-BD4A-840453830864}">
      <dsp:nvSpPr>
        <dsp:cNvPr id="0" name=""/>
        <dsp:cNvSpPr/>
      </dsp:nvSpPr>
      <dsp:spPr>
        <a:xfrm>
          <a:off x="0" y="1565857"/>
          <a:ext cx="5092700"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693"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a:t>Microsoft Bot framework integrated with SMS gateway  (Twillio)</a:t>
          </a:r>
        </a:p>
        <a:p>
          <a:pPr marL="171450" lvl="1" indent="-171450" algn="l" defTabSz="755650" rtl="0">
            <a:lnSpc>
              <a:spcPct val="90000"/>
            </a:lnSpc>
            <a:spcBef>
              <a:spcPct val="0"/>
            </a:spcBef>
            <a:spcAft>
              <a:spcPct val="20000"/>
            </a:spcAft>
            <a:buChar char="•"/>
          </a:pPr>
          <a:r>
            <a:rPr lang="en-US" sz="1700" kern="1200"/>
            <a:t>Bot services runs as Azure Web Services</a:t>
          </a:r>
        </a:p>
      </dsp:txBody>
      <dsp:txXfrm>
        <a:off x="0" y="1565857"/>
        <a:ext cx="5092700" cy="842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3D45D-0728-4888-9B96-DF701C91B696}">
      <dsp:nvSpPr>
        <dsp:cNvPr id="0" name=""/>
        <dsp:cNvSpPr/>
      </dsp:nvSpPr>
      <dsp:spPr>
        <a:xfrm>
          <a:off x="0" y="140804"/>
          <a:ext cx="5743207" cy="50368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dirty="0"/>
            <a:t>IPFS (Interplanetary File System)</a:t>
          </a:r>
          <a:endParaRPr lang="en-US" sz="2100" kern="1200" dirty="0"/>
        </a:p>
      </dsp:txBody>
      <dsp:txXfrm>
        <a:off x="24588" y="165392"/>
        <a:ext cx="5694031" cy="454509"/>
      </dsp:txXfrm>
    </dsp:sp>
    <dsp:sp modelId="{C69D110C-A257-4E2D-98B6-035CF6D3D43F}">
      <dsp:nvSpPr>
        <dsp:cNvPr id="0" name=""/>
        <dsp:cNvSpPr/>
      </dsp:nvSpPr>
      <dsp:spPr>
        <a:xfrm>
          <a:off x="0" y="644489"/>
          <a:ext cx="5743207" cy="99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47"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Used for storing the artifacts(signed pdf documents)    which are generated at each step of  Blockchain transaction.</a:t>
          </a:r>
        </a:p>
        <a:p>
          <a:pPr marL="171450" lvl="1" indent="-171450" algn="l" defTabSz="711200" rtl="0">
            <a:lnSpc>
              <a:spcPct val="90000"/>
            </a:lnSpc>
            <a:spcBef>
              <a:spcPct val="0"/>
            </a:spcBef>
            <a:spcAft>
              <a:spcPct val="20000"/>
            </a:spcAft>
            <a:buChar char="•"/>
          </a:pPr>
          <a:r>
            <a:rPr lang="en-US" sz="1600" kern="1200"/>
            <a:t>The pdf documents are stored in IPFS, but the hash of  these documents are stored in the Blockchain.</a:t>
          </a:r>
        </a:p>
      </dsp:txBody>
      <dsp:txXfrm>
        <a:off x="0" y="644489"/>
        <a:ext cx="5743207" cy="9998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65D94-29FB-48B4-9DEA-96A3293B1977}">
      <dsp:nvSpPr>
        <dsp:cNvPr id="0" name=""/>
        <dsp:cNvSpPr/>
      </dsp:nvSpPr>
      <dsp:spPr>
        <a:xfrm>
          <a:off x="0" y="122365"/>
          <a:ext cx="5641607" cy="5276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dirty="0"/>
            <a:t>Back-end REST Services</a:t>
          </a:r>
          <a:endParaRPr lang="en-US" sz="2200" kern="1200" dirty="0"/>
        </a:p>
      </dsp:txBody>
      <dsp:txXfrm>
        <a:off x="25759" y="148124"/>
        <a:ext cx="5590089" cy="476152"/>
      </dsp:txXfrm>
    </dsp:sp>
    <dsp:sp modelId="{3128DC22-1AB5-4265-A443-2B6B048402FC}">
      <dsp:nvSpPr>
        <dsp:cNvPr id="0" name=""/>
        <dsp:cNvSpPr/>
      </dsp:nvSpPr>
      <dsp:spPr>
        <a:xfrm>
          <a:off x="0" y="650035"/>
          <a:ext cx="5641607"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121"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a:t>Spring-boot Microservices with APIs secured via OAuth2 flow.</a:t>
          </a:r>
        </a:p>
      </dsp:txBody>
      <dsp:txXfrm>
        <a:off x="0" y="650035"/>
        <a:ext cx="5641607" cy="535095"/>
      </dsp:txXfrm>
    </dsp:sp>
    <dsp:sp modelId="{063D6CA9-D1BE-4E0A-8F95-8710DD883BD4}">
      <dsp:nvSpPr>
        <dsp:cNvPr id="0" name=""/>
        <dsp:cNvSpPr/>
      </dsp:nvSpPr>
      <dsp:spPr>
        <a:xfrm>
          <a:off x="0" y="1185130"/>
          <a:ext cx="5641607" cy="5276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a:t>Deployment Strategy</a:t>
          </a:r>
          <a:endParaRPr lang="en-US" sz="2200" kern="1200"/>
        </a:p>
      </dsp:txBody>
      <dsp:txXfrm>
        <a:off x="25759" y="1210889"/>
        <a:ext cx="5590089" cy="476152"/>
      </dsp:txXfrm>
    </dsp:sp>
    <dsp:sp modelId="{6C9D2C4B-3CB5-4559-8599-B69BAE980A1D}">
      <dsp:nvSpPr>
        <dsp:cNvPr id="0" name=""/>
        <dsp:cNvSpPr/>
      </dsp:nvSpPr>
      <dsp:spPr>
        <a:xfrm>
          <a:off x="0" y="1712800"/>
          <a:ext cx="5641607"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121"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a:t>Docker</a:t>
          </a:r>
        </a:p>
        <a:p>
          <a:pPr marL="171450" lvl="1" indent="-171450" algn="l" defTabSz="755650" rtl="0">
            <a:lnSpc>
              <a:spcPct val="90000"/>
            </a:lnSpc>
            <a:spcBef>
              <a:spcPct val="0"/>
            </a:spcBef>
            <a:spcAft>
              <a:spcPct val="20000"/>
            </a:spcAft>
            <a:buChar char="•"/>
          </a:pPr>
          <a:r>
            <a:rPr lang="en-US" sz="1700" kern="1200"/>
            <a:t>The web application UI, REST API microservice and Blockchain peers run as docker containers on the cloud.</a:t>
          </a:r>
        </a:p>
      </dsp:txBody>
      <dsp:txXfrm>
        <a:off x="0" y="1712800"/>
        <a:ext cx="5641607" cy="8424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37A4C-4F6F-4FF6-AA21-A9DB47B10027}">
      <dsp:nvSpPr>
        <dsp:cNvPr id="0" name=""/>
        <dsp:cNvSpPr/>
      </dsp:nvSpPr>
      <dsp:spPr>
        <a:xfrm>
          <a:off x="0" y="150265"/>
          <a:ext cx="10515600"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Private Channels for Data Replication</a:t>
          </a:r>
        </a:p>
      </dsp:txBody>
      <dsp:txXfrm>
        <a:off x="26930" y="177195"/>
        <a:ext cx="10461740" cy="497795"/>
      </dsp:txXfrm>
    </dsp:sp>
    <dsp:sp modelId="{DE70DDA4-1D8E-4614-B0C2-A8746AA91984}">
      <dsp:nvSpPr>
        <dsp:cNvPr id="0" name=""/>
        <dsp:cNvSpPr/>
      </dsp:nvSpPr>
      <dsp:spPr>
        <a:xfrm>
          <a:off x="0" y="701920"/>
          <a:ext cx="10515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a:t>We have set up a private channel so that the respective peers share data privately.</a:t>
          </a:r>
        </a:p>
      </dsp:txBody>
      <dsp:txXfrm>
        <a:off x="0" y="701920"/>
        <a:ext cx="10515600" cy="380880"/>
      </dsp:txXfrm>
    </dsp:sp>
    <dsp:sp modelId="{20D20681-9419-41D0-A6F4-63A2B6A8D009}">
      <dsp:nvSpPr>
        <dsp:cNvPr id="0" name=""/>
        <dsp:cNvSpPr/>
      </dsp:nvSpPr>
      <dsp:spPr>
        <a:xfrm>
          <a:off x="0" y="1082800"/>
          <a:ext cx="10515600"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Immutability</a:t>
          </a:r>
        </a:p>
      </dsp:txBody>
      <dsp:txXfrm>
        <a:off x="26930" y="1109730"/>
        <a:ext cx="10461740" cy="497795"/>
      </dsp:txXfrm>
    </dsp:sp>
    <dsp:sp modelId="{781FC9EF-B4B7-4E84-8511-BD6490A75489}">
      <dsp:nvSpPr>
        <dsp:cNvPr id="0" name=""/>
        <dsp:cNvSpPr/>
      </dsp:nvSpPr>
      <dsp:spPr>
        <a:xfrm>
          <a:off x="0" y="1634455"/>
          <a:ext cx="105156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a:t>We can trust the data that is written in the blocks and the data should be immutable : can’t be changed or tampered or deleted.</a:t>
          </a:r>
        </a:p>
      </dsp:txBody>
      <dsp:txXfrm>
        <a:off x="0" y="1634455"/>
        <a:ext cx="10515600" cy="571320"/>
      </dsp:txXfrm>
    </dsp:sp>
    <dsp:sp modelId="{910E28AD-74EA-4FB6-ADAA-7247904FA505}">
      <dsp:nvSpPr>
        <dsp:cNvPr id="0" name=""/>
        <dsp:cNvSpPr/>
      </dsp:nvSpPr>
      <dsp:spPr>
        <a:xfrm>
          <a:off x="0" y="2205775"/>
          <a:ext cx="10515600"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Faster Settlement</a:t>
          </a:r>
        </a:p>
      </dsp:txBody>
      <dsp:txXfrm>
        <a:off x="26930" y="2232705"/>
        <a:ext cx="10461740" cy="497795"/>
      </dsp:txXfrm>
    </dsp:sp>
    <dsp:sp modelId="{BED8BD64-58E5-4AF1-879F-9C7070D764E5}">
      <dsp:nvSpPr>
        <dsp:cNvPr id="0" name=""/>
        <dsp:cNvSpPr/>
      </dsp:nvSpPr>
      <dsp:spPr>
        <a:xfrm>
          <a:off x="0" y="2757430"/>
          <a:ext cx="10515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a:t>The execution of chaincode (smart contracts) can enable the Forest Department to make quick decisions.</a:t>
          </a:r>
        </a:p>
      </dsp:txBody>
      <dsp:txXfrm>
        <a:off x="0" y="2757430"/>
        <a:ext cx="10515600" cy="380880"/>
      </dsp:txXfrm>
    </dsp:sp>
    <dsp:sp modelId="{957411DA-4F00-4FAD-A253-C7724BAA6714}">
      <dsp:nvSpPr>
        <dsp:cNvPr id="0" name=""/>
        <dsp:cNvSpPr/>
      </dsp:nvSpPr>
      <dsp:spPr>
        <a:xfrm>
          <a:off x="0" y="3138310"/>
          <a:ext cx="10515600"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Distributed consensus </a:t>
          </a:r>
        </a:p>
      </dsp:txBody>
      <dsp:txXfrm>
        <a:off x="26930" y="3165240"/>
        <a:ext cx="10461740" cy="497795"/>
      </dsp:txXfrm>
    </dsp:sp>
    <dsp:sp modelId="{6658838A-9F74-404D-8697-9FE535EFFD72}">
      <dsp:nvSpPr>
        <dsp:cNvPr id="0" name=""/>
        <dsp:cNvSpPr/>
      </dsp:nvSpPr>
      <dsp:spPr>
        <a:xfrm>
          <a:off x="0" y="3689965"/>
          <a:ext cx="105156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a:t>This enables the Blockchain to present a single version of the truth without the requirement of a central authority.</a:t>
          </a:r>
        </a:p>
      </dsp:txBody>
      <dsp:txXfrm>
        <a:off x="0" y="3689965"/>
        <a:ext cx="10515600" cy="571320"/>
      </dsp:txXfrm>
    </dsp:sp>
    <dsp:sp modelId="{C04DF458-D7AF-4C7D-8BFB-5303459747A2}">
      <dsp:nvSpPr>
        <dsp:cNvPr id="0" name=""/>
        <dsp:cNvSpPr/>
      </dsp:nvSpPr>
      <dsp:spPr>
        <a:xfrm>
          <a:off x="0" y="4261285"/>
          <a:ext cx="10515600" cy="5516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Permissioned Blockchain</a:t>
          </a:r>
        </a:p>
      </dsp:txBody>
      <dsp:txXfrm>
        <a:off x="26930" y="4288215"/>
        <a:ext cx="10461740" cy="497795"/>
      </dsp:txXfrm>
    </dsp:sp>
    <dsp:sp modelId="{C30D4E26-9B13-4E49-A8E4-5842A2FC1141}">
      <dsp:nvSpPr>
        <dsp:cNvPr id="0" name=""/>
        <dsp:cNvSpPr/>
      </dsp:nvSpPr>
      <dsp:spPr>
        <a:xfrm>
          <a:off x="0" y="4812940"/>
          <a:ext cx="105156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a:t>The permissioned networks can be great for fraud prevention because they restrict who is allowed to participate and in what capacity.</a:t>
          </a:r>
        </a:p>
      </dsp:txBody>
      <dsp:txXfrm>
        <a:off x="0" y="4812940"/>
        <a:ext cx="10515600" cy="5713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CF880-9FC7-4966-86F5-87DF0DB131AD}">
      <dsp:nvSpPr>
        <dsp:cNvPr id="0" name=""/>
        <dsp:cNvSpPr/>
      </dsp:nvSpPr>
      <dsp:spPr>
        <a:xfrm>
          <a:off x="0" y="46493"/>
          <a:ext cx="11117179" cy="62361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dirty="0"/>
            <a:t>Integration with Aadhaar services </a:t>
          </a:r>
          <a:endParaRPr lang="en-US" sz="2600" kern="1200" dirty="0"/>
        </a:p>
      </dsp:txBody>
      <dsp:txXfrm>
        <a:off x="30442" y="76935"/>
        <a:ext cx="11056295" cy="562726"/>
      </dsp:txXfrm>
    </dsp:sp>
    <dsp:sp modelId="{9AF330BC-600B-413A-8C89-EA8CA8076FBE}">
      <dsp:nvSpPr>
        <dsp:cNvPr id="0" name=""/>
        <dsp:cNvSpPr/>
      </dsp:nvSpPr>
      <dsp:spPr>
        <a:xfrm>
          <a:off x="0" y="670103"/>
          <a:ext cx="11117179"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9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When the farmer registers the land with the Land </a:t>
          </a:r>
          <a:r>
            <a:rPr lang="en-US" sz="2000" kern="1200" dirty="0" err="1"/>
            <a:t>Dept</a:t>
          </a:r>
          <a:r>
            <a:rPr lang="en-US" sz="2000" kern="1200" dirty="0"/>
            <a:t>, then the Aadhar number is registered with land’s unique id.</a:t>
          </a:r>
        </a:p>
      </dsp:txBody>
      <dsp:txXfrm>
        <a:off x="0" y="670103"/>
        <a:ext cx="11117179" cy="632385"/>
      </dsp:txXfrm>
    </dsp:sp>
    <dsp:sp modelId="{C9886166-A637-43D6-BFCB-529E3FA07BFF}">
      <dsp:nvSpPr>
        <dsp:cNvPr id="0" name=""/>
        <dsp:cNvSpPr/>
      </dsp:nvSpPr>
      <dsp:spPr>
        <a:xfrm>
          <a:off x="0" y="1302488"/>
          <a:ext cx="11117179" cy="62361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t>GPS tracking of the vehicle</a:t>
          </a:r>
          <a:endParaRPr lang="en-US" sz="2600" kern="1200"/>
        </a:p>
      </dsp:txBody>
      <dsp:txXfrm>
        <a:off x="30442" y="1332930"/>
        <a:ext cx="11056295" cy="562726"/>
      </dsp:txXfrm>
    </dsp:sp>
    <dsp:sp modelId="{BC272D78-E98C-46C4-B523-1E85FEB6B1B8}">
      <dsp:nvSpPr>
        <dsp:cNvPr id="0" name=""/>
        <dsp:cNvSpPr/>
      </dsp:nvSpPr>
      <dsp:spPr>
        <a:xfrm>
          <a:off x="0" y="1926098"/>
          <a:ext cx="11117179"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9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When the commercial vehicle carries the cut tree to the saw mill, then the GPS location of the vehicle will be monitored at each checkpoints mentioned by the RTO in the route plan.</a:t>
          </a:r>
        </a:p>
      </dsp:txBody>
      <dsp:txXfrm>
        <a:off x="0" y="1926098"/>
        <a:ext cx="11117179" cy="632385"/>
      </dsp:txXfrm>
    </dsp:sp>
    <dsp:sp modelId="{09772641-7279-45C2-9C0A-600BDCE671BB}">
      <dsp:nvSpPr>
        <dsp:cNvPr id="0" name=""/>
        <dsp:cNvSpPr/>
      </dsp:nvSpPr>
      <dsp:spPr>
        <a:xfrm>
          <a:off x="0" y="2558483"/>
          <a:ext cx="11117179" cy="62361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t>IoT enabled transport vehicles</a:t>
          </a:r>
          <a:endParaRPr lang="en-US" sz="2600" kern="1200"/>
        </a:p>
      </dsp:txBody>
      <dsp:txXfrm>
        <a:off x="30442" y="2588925"/>
        <a:ext cx="11056295" cy="562726"/>
      </dsp:txXfrm>
    </dsp:sp>
    <dsp:sp modelId="{EBD00600-098B-47CD-9BD7-777E218C1660}">
      <dsp:nvSpPr>
        <dsp:cNvPr id="0" name=""/>
        <dsp:cNvSpPr/>
      </dsp:nvSpPr>
      <dsp:spPr>
        <a:xfrm>
          <a:off x="0" y="3182093"/>
          <a:ext cx="11117179"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9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The cut tree when loaded in the vehicle, the weight measuring sensors integrated in the truck measure the total weight of the wood and send it to the REST API so that this data be recorded in the Blockchain. 	 </a:t>
          </a:r>
        </a:p>
      </dsp:txBody>
      <dsp:txXfrm>
        <a:off x="0" y="3182093"/>
        <a:ext cx="11117179" cy="914940"/>
      </dsp:txXfrm>
    </dsp:sp>
    <dsp:sp modelId="{C5DFD5B8-C626-4793-BD19-4BF5ACA41ADE}">
      <dsp:nvSpPr>
        <dsp:cNvPr id="0" name=""/>
        <dsp:cNvSpPr/>
      </dsp:nvSpPr>
      <dsp:spPr>
        <a:xfrm>
          <a:off x="0" y="4097034"/>
          <a:ext cx="11117179" cy="62361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t>Power Consumption Monitoring by BESCOM</a:t>
          </a:r>
          <a:endParaRPr lang="en-US" sz="2600" kern="1200"/>
        </a:p>
      </dsp:txBody>
      <dsp:txXfrm>
        <a:off x="30442" y="4127476"/>
        <a:ext cx="11056295" cy="562726"/>
      </dsp:txXfrm>
    </dsp:sp>
    <dsp:sp modelId="{7DAE5F69-DA1D-4DEA-9534-16786BA476E7}">
      <dsp:nvSpPr>
        <dsp:cNvPr id="0" name=""/>
        <dsp:cNvSpPr/>
      </dsp:nvSpPr>
      <dsp:spPr>
        <a:xfrm>
          <a:off x="0" y="4720644"/>
          <a:ext cx="11117179"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9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t>Taking BESCOM as another stakeholder (peer) in the Blockchain network, BESCOM can see how much power is consumed by the Saw Mills for sawing the tree wood. This will give them insights regarding power consumption and efficiency of the Saw Mills.</a:t>
          </a:r>
        </a:p>
      </dsp:txBody>
      <dsp:txXfrm>
        <a:off x="0" y="4720644"/>
        <a:ext cx="11117179" cy="9149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5DF10-2721-4299-AE93-C83EFDB10987}" type="datetimeFigureOut">
              <a:rPr lang="en-US" smtClean="0"/>
              <a:t>23-Jan-18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7897F-6D8C-4023-8DBE-76F5C185A5CD}" type="slidenum">
              <a:rPr lang="en-US" smtClean="0"/>
              <a:t>‹#›</a:t>
            </a:fld>
            <a:endParaRPr lang="en-US"/>
          </a:p>
        </p:txBody>
      </p:sp>
    </p:spTree>
    <p:extLst>
      <p:ext uri="{BB962C8B-B14F-4D97-AF65-F5344CB8AC3E}">
        <p14:creationId xmlns:p14="http://schemas.microsoft.com/office/powerpoint/2010/main" val="61516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E7897F-6D8C-4023-8DBE-76F5C185A5CD}" type="slidenum">
              <a:rPr lang="en-US" smtClean="0"/>
              <a:t>1</a:t>
            </a:fld>
            <a:endParaRPr lang="en-US"/>
          </a:p>
        </p:txBody>
      </p:sp>
    </p:spTree>
    <p:extLst>
      <p:ext uri="{BB962C8B-B14F-4D97-AF65-F5344CB8AC3E}">
        <p14:creationId xmlns:p14="http://schemas.microsoft.com/office/powerpoint/2010/main" val="315090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E7897F-6D8C-4023-8DBE-76F5C185A5CD}" type="slidenum">
              <a:rPr lang="en-US" smtClean="0"/>
              <a:t>2</a:t>
            </a:fld>
            <a:endParaRPr lang="en-US"/>
          </a:p>
        </p:txBody>
      </p:sp>
    </p:spTree>
    <p:extLst>
      <p:ext uri="{BB962C8B-B14F-4D97-AF65-F5344CB8AC3E}">
        <p14:creationId xmlns:p14="http://schemas.microsoft.com/office/powerpoint/2010/main" val="48307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E7897F-6D8C-4023-8DBE-76F5C185A5CD}" type="slidenum">
              <a:rPr lang="en-US" smtClean="0"/>
              <a:t>3</a:t>
            </a:fld>
            <a:endParaRPr lang="en-US"/>
          </a:p>
        </p:txBody>
      </p:sp>
    </p:spTree>
    <p:extLst>
      <p:ext uri="{BB962C8B-B14F-4D97-AF65-F5344CB8AC3E}">
        <p14:creationId xmlns:p14="http://schemas.microsoft.com/office/powerpoint/2010/main" val="297673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E7897F-6D8C-4023-8DBE-76F5C185A5CD}" type="slidenum">
              <a:rPr lang="en-US" smtClean="0"/>
              <a:t>4</a:t>
            </a:fld>
            <a:endParaRPr lang="en-US"/>
          </a:p>
        </p:txBody>
      </p:sp>
    </p:spTree>
    <p:extLst>
      <p:ext uri="{BB962C8B-B14F-4D97-AF65-F5344CB8AC3E}">
        <p14:creationId xmlns:p14="http://schemas.microsoft.com/office/powerpoint/2010/main" val="3304550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E7897F-6D8C-4023-8DBE-76F5C185A5CD}" type="slidenum">
              <a:rPr lang="en-US" smtClean="0"/>
              <a:t>5</a:t>
            </a:fld>
            <a:endParaRPr lang="en-US"/>
          </a:p>
        </p:txBody>
      </p:sp>
    </p:spTree>
    <p:extLst>
      <p:ext uri="{BB962C8B-B14F-4D97-AF65-F5344CB8AC3E}">
        <p14:creationId xmlns:p14="http://schemas.microsoft.com/office/powerpoint/2010/main" val="380816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E7897F-6D8C-4023-8DBE-76F5C185A5CD}" type="slidenum">
              <a:rPr lang="en-US" smtClean="0"/>
              <a:t>6</a:t>
            </a:fld>
            <a:endParaRPr lang="en-US"/>
          </a:p>
        </p:txBody>
      </p:sp>
    </p:spTree>
    <p:extLst>
      <p:ext uri="{BB962C8B-B14F-4D97-AF65-F5344CB8AC3E}">
        <p14:creationId xmlns:p14="http://schemas.microsoft.com/office/powerpoint/2010/main" val="4261802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E7897F-6D8C-4023-8DBE-76F5C185A5CD}" type="slidenum">
              <a:rPr lang="en-US" smtClean="0"/>
              <a:t>7</a:t>
            </a:fld>
            <a:endParaRPr lang="en-US"/>
          </a:p>
        </p:txBody>
      </p:sp>
    </p:spTree>
    <p:extLst>
      <p:ext uri="{BB962C8B-B14F-4D97-AF65-F5344CB8AC3E}">
        <p14:creationId xmlns:p14="http://schemas.microsoft.com/office/powerpoint/2010/main" val="93930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E7897F-6D8C-4023-8DBE-76F5C185A5CD}" type="slidenum">
              <a:rPr lang="en-US" smtClean="0"/>
              <a:t>8</a:t>
            </a:fld>
            <a:endParaRPr lang="en-US"/>
          </a:p>
        </p:txBody>
      </p:sp>
    </p:spTree>
    <p:extLst>
      <p:ext uri="{BB962C8B-B14F-4D97-AF65-F5344CB8AC3E}">
        <p14:creationId xmlns:p14="http://schemas.microsoft.com/office/powerpoint/2010/main" val="1662537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E7897F-6D8C-4023-8DBE-76F5C185A5CD}" type="slidenum">
              <a:rPr lang="en-US" smtClean="0"/>
              <a:t>9</a:t>
            </a:fld>
            <a:endParaRPr lang="en-US"/>
          </a:p>
        </p:txBody>
      </p:sp>
    </p:spTree>
    <p:extLst>
      <p:ext uri="{BB962C8B-B14F-4D97-AF65-F5344CB8AC3E}">
        <p14:creationId xmlns:p14="http://schemas.microsoft.com/office/powerpoint/2010/main" val="369416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7CC634-3F88-48D1-8BD5-6513F35424FB}" type="datetimeFigureOut">
              <a:rPr lang="en-US" smtClean="0"/>
              <a:t>23-Jan-18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2144335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CC634-3F88-48D1-8BD5-6513F35424FB}" type="datetimeFigureOut">
              <a:rPr lang="en-US" smtClean="0"/>
              <a:t>23-Jan-18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105642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CC634-3F88-48D1-8BD5-6513F35424FB}" type="datetimeFigureOut">
              <a:rPr lang="en-US" smtClean="0"/>
              <a:t>23-Jan-18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171679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CC634-3F88-48D1-8BD5-6513F35424FB}" type="datetimeFigureOut">
              <a:rPr lang="en-US" smtClean="0"/>
              <a:t>23-Jan-18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353006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7CC634-3F88-48D1-8BD5-6513F35424FB}" type="datetimeFigureOut">
              <a:rPr lang="en-US" smtClean="0"/>
              <a:t>23-Jan-18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122735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CC634-3F88-48D1-8BD5-6513F35424FB}" type="datetimeFigureOut">
              <a:rPr lang="en-US" smtClean="0"/>
              <a:t>23-Jan-18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242060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7CC634-3F88-48D1-8BD5-6513F35424FB}" type="datetimeFigureOut">
              <a:rPr lang="en-US" smtClean="0"/>
              <a:t>23-Jan-18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101132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7CC634-3F88-48D1-8BD5-6513F35424FB}" type="datetimeFigureOut">
              <a:rPr lang="en-US" smtClean="0"/>
              <a:t>23-Jan-18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215746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CC634-3F88-48D1-8BD5-6513F35424FB}" type="datetimeFigureOut">
              <a:rPr lang="en-US" smtClean="0"/>
              <a:t>23-Jan-18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361366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CC634-3F88-48D1-8BD5-6513F35424FB}" type="datetimeFigureOut">
              <a:rPr lang="en-US" smtClean="0"/>
              <a:t>23-Jan-18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20024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CC634-3F88-48D1-8BD5-6513F35424FB}" type="datetimeFigureOut">
              <a:rPr lang="en-US" smtClean="0"/>
              <a:t>23-Jan-18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4F8F7-E53B-4BA9-BBE4-AB2B2D7D219A}" type="slidenum">
              <a:rPr lang="en-US" smtClean="0"/>
              <a:t>‹#›</a:t>
            </a:fld>
            <a:endParaRPr lang="en-US"/>
          </a:p>
        </p:txBody>
      </p:sp>
    </p:spTree>
    <p:extLst>
      <p:ext uri="{BB962C8B-B14F-4D97-AF65-F5344CB8AC3E}">
        <p14:creationId xmlns:p14="http://schemas.microsoft.com/office/powerpoint/2010/main" val="162637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CC634-3F88-48D1-8BD5-6513F35424FB}" type="datetimeFigureOut">
              <a:rPr lang="en-US" smtClean="0"/>
              <a:t>23-Jan-18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4F8F7-E53B-4BA9-BBE4-AB2B2D7D219A}" type="slidenum">
              <a:rPr lang="en-US" smtClean="0"/>
              <a:t>‹#›</a:t>
            </a:fld>
            <a:endParaRPr lang="en-US"/>
          </a:p>
        </p:txBody>
      </p:sp>
    </p:spTree>
    <p:extLst>
      <p:ext uri="{BB962C8B-B14F-4D97-AF65-F5344CB8AC3E}">
        <p14:creationId xmlns:p14="http://schemas.microsoft.com/office/powerpoint/2010/main" val="44934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6.xml"/><Relationship Id="rId16" Type="http://schemas.openxmlformats.org/officeDocument/2006/relationships/diagramColors" Target="../diagrams/colors5.xml"/><Relationship Id="rId20" Type="http://schemas.openxmlformats.org/officeDocument/2006/relationships/diagramQuickStyle" Target="../diagrams/quickStyle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600" y="365125"/>
            <a:ext cx="11569700" cy="1325563"/>
          </a:xfrm>
        </p:spPr>
        <p:txBody>
          <a:bodyPr/>
          <a:lstStyle/>
          <a:p>
            <a:r>
              <a:rPr lang="en-US" b="1" dirty="0">
                <a:ln w="9525">
                  <a:solidFill>
                    <a:schemeClr val="bg1"/>
                  </a:solidFill>
                  <a:prstDash val="solid"/>
                </a:ln>
                <a:effectLst>
                  <a:outerShdw blurRad="12700" dist="38100" dir="2700000" algn="tl" rotWithShape="0">
                    <a:schemeClr val="bg1">
                      <a:lumMod val="50000"/>
                    </a:schemeClr>
                  </a:outerShdw>
                </a:effectLst>
              </a:rPr>
              <a:t>Cross Domain Multi-Stakeholder Decision Making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800" y="1690688"/>
            <a:ext cx="8073843" cy="3275012"/>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381000" y="5105400"/>
            <a:ext cx="4775200" cy="1600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Team Name :             The </a:t>
            </a:r>
            <a:r>
              <a:rPr lang="en-US" sz="2400" b="1" dirty="0" err="1"/>
              <a:t>BlockBusters</a:t>
            </a:r>
            <a:r>
              <a:rPr lang="en-US" sz="2400" b="1" dirty="0"/>
              <a:t>  </a:t>
            </a:r>
          </a:p>
          <a:p>
            <a:r>
              <a:rPr lang="en-US" sz="2400" b="1" dirty="0"/>
              <a:t>Use Case :  	         1</a:t>
            </a:r>
          </a:p>
          <a:p>
            <a:r>
              <a:rPr lang="en-US" sz="2400" b="1" dirty="0"/>
              <a:t>Table Number :         59</a:t>
            </a:r>
          </a:p>
        </p:txBody>
      </p:sp>
      <p:sp>
        <p:nvSpPr>
          <p:cNvPr id="6" name="TextBox 5"/>
          <p:cNvSpPr txBox="1"/>
          <p:nvPr/>
        </p:nvSpPr>
        <p:spPr>
          <a:xfrm>
            <a:off x="7010400" y="5270500"/>
            <a:ext cx="5308600" cy="1200329"/>
          </a:xfrm>
          <a:prstGeom prst="rect">
            <a:avLst/>
          </a:prstGeom>
          <a:noFill/>
        </p:spPr>
        <p:txBody>
          <a:bodyPr wrap="square" rtlCol="0">
            <a:spAutoFit/>
          </a:bodyPr>
          <a:lstStyle/>
          <a:p>
            <a:r>
              <a:rPr lang="en-US" sz="2400" b="1" dirty="0">
                <a:latin typeface="+mj-lt"/>
              </a:rPr>
              <a:t>Team Members: </a:t>
            </a:r>
          </a:p>
          <a:p>
            <a:r>
              <a:rPr lang="en-US" sz="2400" b="1" dirty="0">
                <a:latin typeface="+mj-lt"/>
              </a:rPr>
              <a:t>Gagan Vasudev               |      Ajit Singh</a:t>
            </a:r>
          </a:p>
          <a:p>
            <a:r>
              <a:rPr lang="en-US" sz="2400" b="1" dirty="0">
                <a:latin typeface="+mj-lt"/>
              </a:rPr>
              <a:t>Dharmesh Khandelwal  |      Swati</a:t>
            </a:r>
          </a:p>
        </p:txBody>
      </p:sp>
    </p:spTree>
    <p:extLst>
      <p:ext uri="{BB962C8B-B14F-4D97-AF65-F5344CB8AC3E}">
        <p14:creationId xmlns:p14="http://schemas.microsoft.com/office/powerpoint/2010/main" val="6808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9400" y="263168"/>
            <a:ext cx="10515600" cy="765175"/>
          </a:xfrm>
        </p:spPr>
        <p:txBody>
          <a:bodyPr/>
          <a:lstStyle/>
          <a:p>
            <a:r>
              <a:rPr lang="en-US" sz="3200" dirty="0">
                <a:ln w="0"/>
                <a:effectLst>
                  <a:outerShdw blurRad="38100" dist="19050" dir="2700000" algn="tl" rotWithShape="0">
                    <a:schemeClr val="dk1">
                      <a:alpha val="40000"/>
                    </a:schemeClr>
                  </a:outerShdw>
                </a:effectLst>
              </a:rPr>
              <a:t>Problem</a:t>
            </a: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200" dirty="0">
                <a:ln w="0"/>
                <a:effectLst>
                  <a:outerShdw blurRad="38100" dist="19050" dir="2700000" algn="tl" rotWithShape="0">
                    <a:schemeClr val="dk1">
                      <a:alpha val="40000"/>
                    </a:schemeClr>
                  </a:outerShdw>
                </a:effectLst>
              </a:rPr>
              <a:t>Statement</a:t>
            </a:r>
          </a:p>
        </p:txBody>
      </p:sp>
      <p:sp>
        <p:nvSpPr>
          <p:cNvPr id="4" name="Rectangle 3"/>
          <p:cNvSpPr/>
          <p:nvPr/>
        </p:nvSpPr>
        <p:spPr>
          <a:xfrm>
            <a:off x="546100" y="1028343"/>
            <a:ext cx="11315700" cy="2339102"/>
          </a:xfrm>
          <a:prstGeom prst="rect">
            <a:avLst/>
          </a:prstGeom>
        </p:spPr>
        <p:txBody>
          <a:bodyPr wrap="square">
            <a:spAutoFit/>
          </a:bodyPr>
          <a:lstStyle/>
          <a:p>
            <a:r>
              <a:rPr lang="en-US" sz="2000" b="1" i="0" dirty="0">
                <a:solidFill>
                  <a:srgbClr val="333333"/>
                </a:solidFill>
                <a:effectLst/>
                <a:latin typeface="Roboto"/>
              </a:rPr>
              <a:t>Cross-Domain multi-stakeholder decision making</a:t>
            </a:r>
          </a:p>
          <a:p>
            <a:endParaRPr lang="en-US" b="0" i="0" dirty="0">
              <a:solidFill>
                <a:srgbClr val="333333"/>
              </a:solidFill>
              <a:effectLst/>
              <a:latin typeface="Roboto"/>
            </a:endParaRPr>
          </a:p>
          <a:p>
            <a:r>
              <a:rPr lang="en-US" b="0" i="0" dirty="0">
                <a:solidFill>
                  <a:srgbClr val="333333"/>
                </a:solidFill>
                <a:effectLst/>
                <a:latin typeface="Open Sans"/>
              </a:rPr>
              <a:t>Under the Karnataka Tree Preservation Act, tree felling requires a permit. In order to apply for and obtain a permit, verification from multiple departments is involved. These include:</a:t>
            </a:r>
          </a:p>
          <a:p>
            <a:endParaRPr lang="en-US" b="0" i="0" dirty="0">
              <a:solidFill>
                <a:srgbClr val="333333"/>
              </a:solidFill>
              <a:effectLst/>
              <a:latin typeface="Open Sans"/>
            </a:endParaRPr>
          </a:p>
          <a:p>
            <a:pPr>
              <a:buFont typeface="Arial" panose="020B0604020202020204" pitchFamily="34" charset="0"/>
              <a:buChar char="•"/>
            </a:pPr>
            <a:r>
              <a:rPr lang="en-US" b="0" i="0" dirty="0">
                <a:solidFill>
                  <a:srgbClr val="333333"/>
                </a:solidFill>
                <a:effectLst/>
                <a:latin typeface="Open Sans"/>
              </a:rPr>
              <a:t>Location of tree on land (Verified by Survey Department).</a:t>
            </a:r>
          </a:p>
          <a:p>
            <a:pPr>
              <a:buFont typeface="Arial" panose="020B0604020202020204" pitchFamily="34" charset="0"/>
              <a:buChar char="•"/>
            </a:pPr>
            <a:r>
              <a:rPr lang="en-US" b="0" i="0" dirty="0">
                <a:solidFill>
                  <a:srgbClr val="333333"/>
                </a:solidFill>
                <a:effectLst/>
                <a:latin typeface="Open Sans"/>
              </a:rPr>
              <a:t>Verification of Ownership of land (Verified by </a:t>
            </a:r>
            <a:r>
              <a:rPr lang="en-US" b="0" i="0" dirty="0" err="1">
                <a:solidFill>
                  <a:srgbClr val="333333"/>
                </a:solidFill>
                <a:effectLst/>
                <a:latin typeface="Open Sans"/>
              </a:rPr>
              <a:t>Khata</a:t>
            </a:r>
            <a:r>
              <a:rPr lang="en-US" b="0" i="0" dirty="0">
                <a:solidFill>
                  <a:srgbClr val="333333"/>
                </a:solidFill>
                <a:effectLst/>
                <a:latin typeface="Open Sans"/>
              </a:rPr>
              <a:t> copy issued by Revenue Department).</a:t>
            </a:r>
          </a:p>
          <a:p>
            <a:pPr>
              <a:buFont typeface="Arial" panose="020B0604020202020204" pitchFamily="34" charset="0"/>
              <a:buChar char="•"/>
            </a:pPr>
            <a:r>
              <a:rPr lang="en-US" b="0" i="0" dirty="0">
                <a:solidFill>
                  <a:srgbClr val="333333"/>
                </a:solidFill>
                <a:effectLst/>
                <a:latin typeface="Open Sans"/>
              </a:rPr>
              <a:t>Ownership of tree (Verified by certificate from Revenue Department).</a:t>
            </a:r>
          </a:p>
        </p:txBody>
      </p:sp>
      <p:sp>
        <p:nvSpPr>
          <p:cNvPr id="5" name="Rectangle 4"/>
          <p:cNvSpPr/>
          <p:nvPr/>
        </p:nvSpPr>
        <p:spPr>
          <a:xfrm>
            <a:off x="546100" y="3466743"/>
            <a:ext cx="11150600" cy="3139321"/>
          </a:xfrm>
          <a:prstGeom prst="rect">
            <a:avLst/>
          </a:prstGeom>
        </p:spPr>
        <p:txBody>
          <a:bodyPr wrap="square">
            <a:spAutoFit/>
          </a:bodyPr>
          <a:lstStyle/>
          <a:p>
            <a:r>
              <a:rPr lang="en-US" b="0" i="0" dirty="0">
                <a:solidFill>
                  <a:srgbClr val="333333"/>
                </a:solidFill>
                <a:effectLst/>
                <a:latin typeface="Open Sans"/>
              </a:rPr>
              <a:t>Once these are verified, the Forest Department issues a permit for Tree Felling. After the felling of the tree, another set of activities and permits have to be issued and monitored by different departments. These could include:</a:t>
            </a:r>
          </a:p>
          <a:p>
            <a:endParaRPr lang="en-US" b="0" i="0" dirty="0">
              <a:solidFill>
                <a:srgbClr val="333333"/>
              </a:solidFill>
              <a:effectLst/>
              <a:latin typeface="Open Sans"/>
            </a:endParaRPr>
          </a:p>
          <a:p>
            <a:pPr>
              <a:buFont typeface="Arial" panose="020B0604020202020204" pitchFamily="34" charset="0"/>
              <a:buChar char="•"/>
            </a:pPr>
            <a:r>
              <a:rPr lang="en-US" b="0" i="0" dirty="0">
                <a:solidFill>
                  <a:srgbClr val="333333"/>
                </a:solidFill>
                <a:effectLst/>
                <a:latin typeface="Open Sans"/>
              </a:rPr>
              <a:t>Permit to transport the felled tree (Issued by Forest Department).</a:t>
            </a:r>
          </a:p>
          <a:p>
            <a:pPr>
              <a:buFont typeface="Arial" panose="020B0604020202020204" pitchFamily="34" charset="0"/>
              <a:buChar char="•"/>
            </a:pPr>
            <a:r>
              <a:rPr lang="en-US" b="0" i="0" dirty="0">
                <a:solidFill>
                  <a:srgbClr val="333333"/>
                </a:solidFill>
                <a:effectLst/>
                <a:latin typeface="Open Sans"/>
              </a:rPr>
              <a:t>Monitoring of the transportation (Forest Department and Police Department).</a:t>
            </a:r>
          </a:p>
          <a:p>
            <a:pPr>
              <a:buFont typeface="Arial" panose="020B0604020202020204" pitchFamily="34" charset="0"/>
              <a:buChar char="•"/>
            </a:pPr>
            <a:r>
              <a:rPr lang="en-US" b="0" i="0" dirty="0">
                <a:solidFill>
                  <a:srgbClr val="333333"/>
                </a:solidFill>
                <a:effectLst/>
                <a:latin typeface="Open Sans"/>
              </a:rPr>
              <a:t>Monitoring of the vehicle in which the tree is transported (RTO).</a:t>
            </a:r>
          </a:p>
          <a:p>
            <a:pPr>
              <a:buFont typeface="Arial" panose="020B0604020202020204" pitchFamily="34" charset="0"/>
              <a:buChar char="•"/>
            </a:pPr>
            <a:r>
              <a:rPr lang="en-US" b="0" i="0" dirty="0">
                <a:solidFill>
                  <a:srgbClr val="333333"/>
                </a:solidFill>
                <a:effectLst/>
                <a:latin typeface="Open Sans"/>
              </a:rPr>
              <a:t>Sawing of the logs in a sawmill or timber factory (BESCOM would monitor electricity supply, Forest Department would monitor Timber Accounting and so forth).</a:t>
            </a:r>
          </a:p>
          <a:p>
            <a:r>
              <a:rPr lang="en-US" b="0" i="0" dirty="0">
                <a:solidFill>
                  <a:srgbClr val="333333"/>
                </a:solidFill>
                <a:effectLst/>
                <a:latin typeface="Open Sans"/>
              </a:rPr>
              <a:t>This is a classical example of cross-domain multi-stakeholder decision-making, which features in many interactions across government.</a:t>
            </a:r>
          </a:p>
        </p:txBody>
      </p:sp>
    </p:spTree>
    <p:extLst>
      <p:ext uri="{BB962C8B-B14F-4D97-AF65-F5344CB8AC3E}">
        <p14:creationId xmlns:p14="http://schemas.microsoft.com/office/powerpoint/2010/main" val="17518533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914" y="145771"/>
            <a:ext cx="5593082" cy="536478"/>
          </a:xfrm>
          <a:ln>
            <a:noFill/>
          </a:ln>
        </p:spPr>
        <p:txBody>
          <a:bodyPr>
            <a:noAutofit/>
          </a:bodyPr>
          <a:lstStyle/>
          <a:p>
            <a:r>
              <a:rPr lang="en-US" sz="3200" dirty="0">
                <a:ln w="0"/>
                <a:effectLst>
                  <a:outerShdw blurRad="38100" dist="19050" dir="2700000" algn="tl" rotWithShape="0">
                    <a:schemeClr val="dk1">
                      <a:alpha val="40000"/>
                    </a:schemeClr>
                  </a:outerShdw>
                </a:effectLst>
              </a:rPr>
              <a:t>Bottlenecks in current system</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7350906"/>
              </p:ext>
            </p:extLst>
          </p:nvPr>
        </p:nvGraphicFramePr>
        <p:xfrm>
          <a:off x="195914" y="834225"/>
          <a:ext cx="5866197" cy="5682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txBox="1">
            <a:spLocks/>
          </p:cNvSpPr>
          <p:nvPr/>
        </p:nvSpPr>
        <p:spPr>
          <a:xfrm>
            <a:off x="6471785" y="140572"/>
            <a:ext cx="5720215" cy="5396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n w="0"/>
                <a:effectLst>
                  <a:outerShdw blurRad="38100" dist="19050" dir="2700000" algn="tl" rotWithShape="0">
                    <a:schemeClr val="dk1">
                      <a:alpha val="40000"/>
                    </a:schemeClr>
                  </a:outerShdw>
                </a:effectLst>
              </a:rPr>
              <a:t>We have a solution to all of this </a:t>
            </a:r>
          </a:p>
        </p:txBody>
      </p:sp>
      <p:cxnSp>
        <p:nvCxnSpPr>
          <p:cNvPr id="6" name="Straight Connector 5"/>
          <p:cNvCxnSpPr/>
          <p:nvPr/>
        </p:nvCxnSpPr>
        <p:spPr>
          <a:xfrm>
            <a:off x="6208891" y="140572"/>
            <a:ext cx="0" cy="6375731"/>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10" name="Diagram 9"/>
          <p:cNvGraphicFramePr/>
          <p:nvPr>
            <p:extLst>
              <p:ext uri="{D42A27DB-BD31-4B8C-83A1-F6EECF244321}">
                <p14:modId xmlns:p14="http://schemas.microsoft.com/office/powerpoint/2010/main" val="2941183126"/>
              </p:ext>
            </p:extLst>
          </p:nvPr>
        </p:nvGraphicFramePr>
        <p:xfrm>
          <a:off x="6325803" y="758780"/>
          <a:ext cx="5866197" cy="568207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60069675"/>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6784" y="2744643"/>
            <a:ext cx="3725721" cy="1325563"/>
          </a:xfrm>
        </p:spPr>
        <p:txBody>
          <a:bodyPr/>
          <a:lstStyle/>
          <a:p>
            <a:r>
              <a:rPr lang="en-US" sz="3200" dirty="0">
                <a:ln w="0"/>
                <a:effectLst>
                  <a:outerShdw blurRad="38100" dist="19050" dir="2700000" algn="tl" rotWithShape="0">
                    <a:schemeClr val="dk1">
                      <a:alpha val="40000"/>
                    </a:schemeClr>
                  </a:outerShdw>
                </a:effectLst>
              </a:rPr>
              <a:t>Architecture</a:t>
            </a:r>
            <a:r>
              <a:rPr lang="en-US" b="1" dirty="0">
                <a:ln w="9525">
                  <a:solidFill>
                    <a:schemeClr val="bg1"/>
                  </a:solidFill>
                  <a:prstDash val="solid"/>
                </a:ln>
                <a:effectLst>
                  <a:outerShdw blurRad="12700" dist="38100" dir="2700000" algn="tl" rotWithShape="0">
                    <a:schemeClr val="bg1">
                      <a:lumMod val="50000"/>
                    </a:schemeClr>
                  </a:outerShdw>
                </a:effectLst>
              </a:rPr>
              <a:t> </a:t>
            </a:r>
            <a:r>
              <a:rPr lang="en-US" sz="3200" dirty="0">
                <a:ln w="0"/>
                <a:effectLst>
                  <a:outerShdw blurRad="38100" dist="19050" dir="2700000" algn="tl" rotWithShape="0">
                    <a:schemeClr val="dk1">
                      <a:alpha val="40000"/>
                    </a:schemeClr>
                  </a:outerShdw>
                </a:effectLst>
              </a:rPr>
              <a:t>Diagram</a:t>
            </a:r>
          </a:p>
        </p:txBody>
      </p:sp>
    </p:spTree>
    <p:extLst>
      <p:ext uri="{BB962C8B-B14F-4D97-AF65-F5344CB8AC3E}">
        <p14:creationId xmlns:p14="http://schemas.microsoft.com/office/powerpoint/2010/main" val="134813439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7" name="Group 26"/>
          <p:cNvGrpSpPr/>
          <p:nvPr/>
        </p:nvGrpSpPr>
        <p:grpSpPr>
          <a:xfrm>
            <a:off x="766608" y="377579"/>
            <a:ext cx="1605573" cy="853610"/>
            <a:chOff x="3057226" y="310173"/>
            <a:chExt cx="1605573" cy="853610"/>
          </a:xfrm>
        </p:grpSpPr>
        <p:pic>
          <p:nvPicPr>
            <p:cNvPr id="1026" name="Picture 2" descr="Image result for us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11315" y="377579"/>
              <a:ext cx="722436" cy="6938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obil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4660" y="484425"/>
              <a:ext cx="598139" cy="480147"/>
            </a:xfrm>
            <a:prstGeom prst="rect">
              <a:avLst/>
            </a:prstGeom>
            <a:noFill/>
            <a:extLst>
              <a:ext uri="{909E8E84-426E-40DD-AFC4-6F175D3DCCD1}">
                <a14:hiddenFill xmlns:a14="http://schemas.microsoft.com/office/drawing/2010/main">
                  <a:solidFill>
                    <a:srgbClr val="FFFFFF"/>
                  </a:solidFill>
                </a14:hiddenFill>
              </a:ext>
            </a:extLst>
          </p:spPr>
        </p:pic>
        <p:sp>
          <p:nvSpPr>
            <p:cNvPr id="4" name="Up-Down Arrow 3"/>
            <p:cNvSpPr/>
            <p:nvPr/>
          </p:nvSpPr>
          <p:spPr>
            <a:xfrm rot="16200000" flipH="1" flipV="1">
              <a:off x="3864767" y="581333"/>
              <a:ext cx="113459" cy="28632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057226" y="310173"/>
              <a:ext cx="1514774" cy="853610"/>
            </a:xfrm>
            <a:prstGeom prst="roundRect">
              <a:avLst/>
            </a:prstGeom>
            <a:noFill/>
            <a:ln w="28575">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grpSp>
      <p:grpSp>
        <p:nvGrpSpPr>
          <p:cNvPr id="31" name="Group 30"/>
          <p:cNvGrpSpPr/>
          <p:nvPr/>
        </p:nvGrpSpPr>
        <p:grpSpPr>
          <a:xfrm>
            <a:off x="8825510" y="1716532"/>
            <a:ext cx="3255654" cy="3289577"/>
            <a:chOff x="4704769" y="4417573"/>
            <a:chExt cx="2315369" cy="2339440"/>
          </a:xfrm>
          <a:effectLst>
            <a:outerShdw blurRad="50800" dist="38100" dir="8100000" algn="tr" rotWithShape="0">
              <a:prstClr val="black">
                <a:alpha val="40000"/>
              </a:prstClr>
            </a:outerShdw>
          </a:effectLst>
        </p:grpSpPr>
        <p:grpSp>
          <p:nvGrpSpPr>
            <p:cNvPr id="14" name="Group 13"/>
            <p:cNvGrpSpPr/>
            <p:nvPr/>
          </p:nvGrpSpPr>
          <p:grpSpPr>
            <a:xfrm>
              <a:off x="4704770" y="4515503"/>
              <a:ext cx="2315368" cy="2172118"/>
              <a:chOff x="342031" y="2342374"/>
              <a:chExt cx="2899647" cy="3406824"/>
            </a:xfrm>
          </p:grpSpPr>
          <p:sp>
            <p:nvSpPr>
              <p:cNvPr id="8" name="Oval 7"/>
              <p:cNvSpPr/>
              <p:nvPr/>
            </p:nvSpPr>
            <p:spPr>
              <a:xfrm>
                <a:off x="1330037" y="2342374"/>
                <a:ext cx="1075147" cy="1075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Farmer</a:t>
                </a:r>
                <a:endParaRPr lang="en-US" dirty="0"/>
              </a:p>
            </p:txBody>
          </p:sp>
          <p:sp>
            <p:nvSpPr>
              <p:cNvPr id="17" name="Oval 16"/>
              <p:cNvSpPr/>
              <p:nvPr/>
            </p:nvSpPr>
            <p:spPr>
              <a:xfrm>
                <a:off x="1989778" y="4588116"/>
                <a:ext cx="1129439" cy="1161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Survey </a:t>
                </a:r>
                <a:r>
                  <a:rPr lang="en-US" sz="1200" dirty="0" err="1"/>
                  <a:t>Dept</a:t>
                </a:r>
                <a:endParaRPr lang="en-US" dirty="0"/>
              </a:p>
            </p:txBody>
          </p:sp>
          <p:sp>
            <p:nvSpPr>
              <p:cNvPr id="18" name="Oval 17"/>
              <p:cNvSpPr/>
              <p:nvPr/>
            </p:nvSpPr>
            <p:spPr>
              <a:xfrm>
                <a:off x="543135" y="4588116"/>
                <a:ext cx="1079170" cy="1161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err="1"/>
                  <a:t>Revene</a:t>
                </a:r>
                <a:r>
                  <a:rPr lang="en-US" sz="1200" dirty="0"/>
                  <a:t> </a:t>
                </a:r>
                <a:r>
                  <a:rPr lang="en-US" sz="1200" dirty="0" err="1"/>
                  <a:t>Dept</a:t>
                </a:r>
                <a:endParaRPr lang="en-US" dirty="0"/>
              </a:p>
            </p:txBody>
          </p:sp>
          <p:sp>
            <p:nvSpPr>
              <p:cNvPr id="19" name="Oval 18"/>
              <p:cNvSpPr/>
              <p:nvPr/>
            </p:nvSpPr>
            <p:spPr>
              <a:xfrm>
                <a:off x="342031" y="3213871"/>
                <a:ext cx="1010439" cy="1074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Forest </a:t>
                </a:r>
                <a:r>
                  <a:rPr lang="en-US" sz="1200" dirty="0" err="1"/>
                  <a:t>Dept</a:t>
                </a:r>
                <a:endParaRPr lang="en-US" dirty="0"/>
              </a:p>
            </p:txBody>
          </p:sp>
          <p:sp>
            <p:nvSpPr>
              <p:cNvPr id="20" name="Oval 19"/>
              <p:cNvSpPr/>
              <p:nvPr/>
            </p:nvSpPr>
            <p:spPr>
              <a:xfrm>
                <a:off x="2276107" y="3213871"/>
                <a:ext cx="965571" cy="1076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Land </a:t>
                </a:r>
                <a:r>
                  <a:rPr lang="en-US" sz="1200" dirty="0" err="1"/>
                  <a:t>Dept</a:t>
                </a:r>
                <a:endParaRPr lang="en-US" dirty="0"/>
              </a:p>
            </p:txBody>
          </p:sp>
          <p:pic>
            <p:nvPicPr>
              <p:cNvPr id="21" name="Picture 6" descr="Image result for chain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642602">
                <a:off x="2424022" y="4247971"/>
                <a:ext cx="407172" cy="3763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cha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V="1">
                <a:off x="790855" y="4165600"/>
                <a:ext cx="432538" cy="50744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chai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589899">
                <a:off x="1627590" y="4734792"/>
                <a:ext cx="407172" cy="40717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Image result for chain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704116">
                <a:off x="2072521" y="3196679"/>
                <a:ext cx="407172" cy="4071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hain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6144" y="3121257"/>
                <a:ext cx="482592" cy="482592"/>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Rounded Rectangle 25"/>
            <p:cNvSpPr/>
            <p:nvPr/>
          </p:nvSpPr>
          <p:spPr>
            <a:xfrm>
              <a:off x="4704769" y="4417573"/>
              <a:ext cx="2315369" cy="233944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877532" y="365098"/>
            <a:ext cx="1605573" cy="853610"/>
            <a:chOff x="3057226" y="310173"/>
            <a:chExt cx="1605573" cy="853610"/>
          </a:xfrm>
        </p:grpSpPr>
        <p:pic>
          <p:nvPicPr>
            <p:cNvPr id="40" name="Picture 2" descr="Image result for us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11315" y="377579"/>
              <a:ext cx="722436" cy="69384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Image result for mobil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4660" y="484425"/>
              <a:ext cx="598139" cy="480147"/>
            </a:xfrm>
            <a:prstGeom prst="rect">
              <a:avLst/>
            </a:prstGeom>
            <a:noFill/>
            <a:extLst>
              <a:ext uri="{909E8E84-426E-40DD-AFC4-6F175D3DCCD1}">
                <a14:hiddenFill xmlns:a14="http://schemas.microsoft.com/office/drawing/2010/main">
                  <a:solidFill>
                    <a:srgbClr val="FFFFFF"/>
                  </a:solidFill>
                </a14:hiddenFill>
              </a:ext>
            </a:extLst>
          </p:spPr>
        </p:pic>
        <p:sp>
          <p:nvSpPr>
            <p:cNvPr id="42" name="Up-Down Arrow 41"/>
            <p:cNvSpPr/>
            <p:nvPr/>
          </p:nvSpPr>
          <p:spPr>
            <a:xfrm rot="16200000" flipH="1" flipV="1">
              <a:off x="3864767" y="581333"/>
              <a:ext cx="113459" cy="28632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057226" y="310173"/>
              <a:ext cx="1514774" cy="853610"/>
            </a:xfrm>
            <a:prstGeom prst="roundRect">
              <a:avLst/>
            </a:prstGeom>
            <a:noFill/>
            <a:ln w="28575">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grpSp>
      <p:sp>
        <p:nvSpPr>
          <p:cNvPr id="30" name="Rounded Rectangle 29"/>
          <p:cNvSpPr/>
          <p:nvPr/>
        </p:nvSpPr>
        <p:spPr>
          <a:xfrm>
            <a:off x="701964" y="2327075"/>
            <a:ext cx="1641289" cy="977913"/>
          </a:xfrm>
          <a:prstGeom prst="roundRect">
            <a:avLst/>
          </a:prstGeom>
          <a:blipFill dpi="0" rotWithShape="1">
            <a:blip r:embed="rId10" cstate="print">
              <a:extLst>
                <a:ext uri="{28A0092B-C50C-407E-A947-70E740481C1C}">
                  <a14:useLocalDpi xmlns:a14="http://schemas.microsoft.com/office/drawing/2010/main" val="0"/>
                </a:ext>
              </a:extLst>
            </a:blip>
            <a:srcRect/>
            <a:stretch>
              <a:fillRect l="-36926" t="-36603" r="-36989" b="-55127"/>
            </a:stretch>
          </a:blipFill>
          <a:ln w="1905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86083" y="5680252"/>
            <a:ext cx="3067208" cy="800141"/>
          </a:xfrm>
          <a:prstGeom prst="rect">
            <a:avLst/>
          </a:prstGeom>
        </p:spPr>
      </p:pic>
      <p:pic>
        <p:nvPicPr>
          <p:cNvPr id="44" name="Picture 43"/>
          <p:cNvPicPr>
            <a:picLocks noChangeAspect="1"/>
          </p:cNvPicPr>
          <p:nvPr/>
        </p:nvPicPr>
        <p:blipFill>
          <a:blip r:embed="rId12"/>
          <a:stretch>
            <a:fillRect/>
          </a:stretch>
        </p:blipFill>
        <p:spPr>
          <a:xfrm>
            <a:off x="5240091" y="3390045"/>
            <a:ext cx="2019877" cy="1150860"/>
          </a:xfrm>
          <a:prstGeom prst="rect">
            <a:avLst/>
          </a:prstGeom>
          <a:ln>
            <a:noFill/>
          </a:ln>
          <a:effectLst>
            <a:outerShdw blurRad="190500" algn="tl" rotWithShape="0">
              <a:srgbClr val="000000">
                <a:alpha val="70000"/>
              </a:srgbClr>
            </a:outerShdw>
          </a:effectLst>
        </p:spPr>
      </p:pic>
      <p:pic>
        <p:nvPicPr>
          <p:cNvPr id="1044" name="Picture 20" descr="Image result for chatbot ic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40371" y="1821176"/>
            <a:ext cx="859044" cy="859044"/>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p:cNvCxnSpPr>
            <a:stCxn id="5" idx="2"/>
            <a:endCxn id="30" idx="0"/>
          </p:cNvCxnSpPr>
          <p:nvPr/>
        </p:nvCxnSpPr>
        <p:spPr>
          <a:xfrm flipH="1">
            <a:off x="1522609" y="1231189"/>
            <a:ext cx="1386" cy="10958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43" idx="2"/>
            <a:endCxn id="168" idx="0"/>
          </p:cNvCxnSpPr>
          <p:nvPr/>
        </p:nvCxnSpPr>
        <p:spPr>
          <a:xfrm flipH="1">
            <a:off x="3624916" y="1218708"/>
            <a:ext cx="10003" cy="10957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27" name="Elbow Connector 1026"/>
          <p:cNvCxnSpPr>
            <a:stCxn id="30" idx="2"/>
            <a:endCxn id="44" idx="1"/>
          </p:cNvCxnSpPr>
          <p:nvPr/>
        </p:nvCxnSpPr>
        <p:spPr>
          <a:xfrm rot="16200000" flipH="1">
            <a:off x="3051107" y="1776490"/>
            <a:ext cx="660487" cy="371748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1" name="Elbow Connector 1050"/>
          <p:cNvCxnSpPr>
            <a:stCxn id="44" idx="0"/>
            <a:endCxn id="1044" idx="2"/>
          </p:cNvCxnSpPr>
          <p:nvPr/>
        </p:nvCxnSpPr>
        <p:spPr>
          <a:xfrm rot="16200000" flipV="1">
            <a:off x="5505050" y="2645064"/>
            <a:ext cx="709825" cy="780137"/>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7" name="Elbow Connector 1056"/>
          <p:cNvCxnSpPr>
            <a:endCxn id="1044" idx="0"/>
          </p:cNvCxnSpPr>
          <p:nvPr/>
        </p:nvCxnSpPr>
        <p:spPr>
          <a:xfrm>
            <a:off x="4392306" y="975225"/>
            <a:ext cx="1077587" cy="845951"/>
          </a:xfrm>
          <a:prstGeom prst="bentConnector2">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060" name="Rounded Rectangle 1059"/>
          <p:cNvSpPr/>
          <p:nvPr/>
        </p:nvSpPr>
        <p:spPr>
          <a:xfrm>
            <a:off x="7457952" y="131345"/>
            <a:ext cx="2000541" cy="1012359"/>
          </a:xfrm>
          <a:prstGeom prst="roundRect">
            <a:avLst/>
          </a:prstGeom>
          <a:blipFill dpi="0" rotWithShape="1">
            <a:blip r:embed="rId14" cstate="print">
              <a:extLst>
                <a:ext uri="{28A0092B-C50C-407E-A947-70E740481C1C}">
                  <a14:useLocalDpi xmlns:a14="http://schemas.microsoft.com/office/drawing/2010/main" val="0"/>
                </a:ext>
              </a:extLst>
            </a:blip>
            <a:srcRect/>
            <a:stretch>
              <a:fillRect t="-1" r="-75696" b="-83007"/>
            </a:stretch>
          </a:blip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TextBox 1060"/>
          <p:cNvSpPr txBox="1"/>
          <p:nvPr/>
        </p:nvSpPr>
        <p:spPr>
          <a:xfrm>
            <a:off x="369835" y="1381277"/>
            <a:ext cx="1295992" cy="769441"/>
          </a:xfrm>
          <a:prstGeom prst="rect">
            <a:avLst/>
          </a:prstGeom>
          <a:noFill/>
        </p:spPr>
        <p:txBody>
          <a:bodyPr wrap="square" rtlCol="0">
            <a:spAutoFit/>
          </a:bodyPr>
          <a:lstStyle/>
          <a:p>
            <a:r>
              <a:rPr lang="en-US" sz="1100" dirty="0"/>
              <a:t>Land </a:t>
            </a:r>
            <a:r>
              <a:rPr lang="en-US" sz="1100" dirty="0" err="1"/>
              <a:t>Dept</a:t>
            </a:r>
            <a:r>
              <a:rPr lang="en-US" sz="1100" dirty="0"/>
              <a:t> official logs in and grants/rejects permits </a:t>
            </a:r>
          </a:p>
        </p:txBody>
      </p:sp>
      <p:sp>
        <p:nvSpPr>
          <p:cNvPr id="1064" name="TextBox 1063"/>
          <p:cNvSpPr txBox="1"/>
          <p:nvPr/>
        </p:nvSpPr>
        <p:spPr>
          <a:xfrm>
            <a:off x="692727" y="93987"/>
            <a:ext cx="1667288" cy="307777"/>
          </a:xfrm>
          <a:prstGeom prst="rect">
            <a:avLst/>
          </a:prstGeom>
          <a:noFill/>
        </p:spPr>
        <p:txBody>
          <a:bodyPr wrap="square" rtlCol="0">
            <a:spAutoFit/>
          </a:bodyPr>
          <a:lstStyle/>
          <a:p>
            <a:r>
              <a:rPr lang="en-US" sz="1400" dirty="0">
                <a:solidFill>
                  <a:srgbClr val="FF0000"/>
                </a:solidFill>
              </a:rPr>
              <a:t>Forest Dept. Official</a:t>
            </a:r>
          </a:p>
        </p:txBody>
      </p:sp>
      <p:sp>
        <p:nvSpPr>
          <p:cNvPr id="105" name="TextBox 104"/>
          <p:cNvSpPr txBox="1"/>
          <p:nvPr/>
        </p:nvSpPr>
        <p:spPr>
          <a:xfrm>
            <a:off x="3216103" y="88098"/>
            <a:ext cx="1458274" cy="307777"/>
          </a:xfrm>
          <a:prstGeom prst="rect">
            <a:avLst/>
          </a:prstGeom>
          <a:noFill/>
        </p:spPr>
        <p:txBody>
          <a:bodyPr wrap="square" rtlCol="0">
            <a:spAutoFit/>
          </a:bodyPr>
          <a:lstStyle/>
          <a:p>
            <a:r>
              <a:rPr lang="en-US" sz="1400" dirty="0">
                <a:solidFill>
                  <a:srgbClr val="FF0000"/>
                </a:solidFill>
              </a:rPr>
              <a:t>Farmer</a:t>
            </a:r>
            <a:endParaRPr lang="en-US" sz="1200" dirty="0">
              <a:solidFill>
                <a:srgbClr val="FF0000"/>
              </a:solidFill>
            </a:endParaRPr>
          </a:p>
        </p:txBody>
      </p:sp>
      <p:sp>
        <p:nvSpPr>
          <p:cNvPr id="1065" name="TextBox 1064"/>
          <p:cNvSpPr txBox="1"/>
          <p:nvPr/>
        </p:nvSpPr>
        <p:spPr>
          <a:xfrm>
            <a:off x="9458310" y="312953"/>
            <a:ext cx="2212615" cy="646331"/>
          </a:xfrm>
          <a:prstGeom prst="rect">
            <a:avLst/>
          </a:prstGeom>
          <a:noFill/>
        </p:spPr>
        <p:txBody>
          <a:bodyPr wrap="square" rtlCol="0">
            <a:spAutoFit/>
          </a:bodyPr>
          <a:lstStyle/>
          <a:p>
            <a:r>
              <a:rPr lang="en-US" dirty="0">
                <a:solidFill>
                  <a:srgbClr val="FF0000"/>
                </a:solidFill>
              </a:rPr>
              <a:t>Blockchain  Analytics Dashboard</a:t>
            </a:r>
          </a:p>
        </p:txBody>
      </p:sp>
      <p:sp>
        <p:nvSpPr>
          <p:cNvPr id="107" name="TextBox 106"/>
          <p:cNvSpPr txBox="1"/>
          <p:nvPr/>
        </p:nvSpPr>
        <p:spPr>
          <a:xfrm>
            <a:off x="5240092" y="4681378"/>
            <a:ext cx="2019876" cy="369332"/>
          </a:xfrm>
          <a:prstGeom prst="rect">
            <a:avLst/>
          </a:prstGeom>
          <a:noFill/>
        </p:spPr>
        <p:txBody>
          <a:bodyPr wrap="square" rtlCol="0">
            <a:spAutoFit/>
          </a:bodyPr>
          <a:lstStyle/>
          <a:p>
            <a:r>
              <a:rPr lang="en-US" dirty="0">
                <a:solidFill>
                  <a:srgbClr val="FF0000"/>
                </a:solidFill>
              </a:rPr>
              <a:t>Secured REST APIs </a:t>
            </a:r>
          </a:p>
        </p:txBody>
      </p:sp>
      <p:sp>
        <p:nvSpPr>
          <p:cNvPr id="1066" name="TextBox 1065"/>
          <p:cNvSpPr txBox="1"/>
          <p:nvPr/>
        </p:nvSpPr>
        <p:spPr>
          <a:xfrm>
            <a:off x="1769191" y="3554300"/>
            <a:ext cx="3132635" cy="430887"/>
          </a:xfrm>
          <a:prstGeom prst="rect">
            <a:avLst/>
          </a:prstGeom>
          <a:noFill/>
        </p:spPr>
        <p:txBody>
          <a:bodyPr wrap="square" rtlCol="0">
            <a:spAutoFit/>
          </a:bodyPr>
          <a:lstStyle/>
          <a:p>
            <a:r>
              <a:rPr lang="en-US" sz="1100" dirty="0"/>
              <a:t>Requests from </a:t>
            </a:r>
            <a:r>
              <a:rPr lang="en-US" sz="1100" dirty="0" err="1"/>
              <a:t>webapp</a:t>
            </a:r>
            <a:r>
              <a:rPr lang="en-US" sz="1100" dirty="0"/>
              <a:t> hit the REST server with proper authentication credentials</a:t>
            </a:r>
          </a:p>
        </p:txBody>
      </p:sp>
      <p:cxnSp>
        <p:nvCxnSpPr>
          <p:cNvPr id="1068" name="Elbow Connector 1067"/>
          <p:cNvCxnSpPr>
            <a:endCxn id="44" idx="3"/>
          </p:cNvCxnSpPr>
          <p:nvPr/>
        </p:nvCxnSpPr>
        <p:spPr>
          <a:xfrm rot="10800000" flipV="1">
            <a:off x="7259969" y="3781519"/>
            <a:ext cx="1565541" cy="183956"/>
          </a:xfrm>
          <a:prstGeom prst="bentConnector3">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6831787" y="6480393"/>
            <a:ext cx="3698656" cy="369332"/>
          </a:xfrm>
          <a:prstGeom prst="rect">
            <a:avLst/>
          </a:prstGeom>
          <a:noFill/>
        </p:spPr>
        <p:txBody>
          <a:bodyPr wrap="square" rtlCol="0">
            <a:spAutoFit/>
          </a:bodyPr>
          <a:lstStyle/>
          <a:p>
            <a:r>
              <a:rPr lang="en-US" dirty="0">
                <a:solidFill>
                  <a:srgbClr val="FF0000"/>
                </a:solidFill>
              </a:rPr>
              <a:t>IPFS Cluster : Distributed File System</a:t>
            </a:r>
          </a:p>
        </p:txBody>
      </p:sp>
      <p:cxnSp>
        <p:nvCxnSpPr>
          <p:cNvPr id="1076" name="Elbow Connector 1075"/>
          <p:cNvCxnSpPr>
            <a:stCxn id="26" idx="1"/>
            <a:endCxn id="1060" idx="2"/>
          </p:cNvCxnSpPr>
          <p:nvPr/>
        </p:nvCxnSpPr>
        <p:spPr>
          <a:xfrm rot="10800000">
            <a:off x="8458224" y="1143705"/>
            <a:ext cx="367287" cy="221761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5843643" y="2372559"/>
            <a:ext cx="988144" cy="369332"/>
          </a:xfrm>
          <a:prstGeom prst="rect">
            <a:avLst/>
          </a:prstGeom>
          <a:noFill/>
        </p:spPr>
        <p:txBody>
          <a:bodyPr wrap="square" rtlCol="0">
            <a:spAutoFit/>
          </a:bodyPr>
          <a:lstStyle/>
          <a:p>
            <a:r>
              <a:rPr lang="en-US" dirty="0">
                <a:solidFill>
                  <a:srgbClr val="FF0000"/>
                </a:solidFill>
              </a:rPr>
              <a:t>Chatbot</a:t>
            </a:r>
          </a:p>
        </p:txBody>
      </p:sp>
      <p:sp>
        <p:nvSpPr>
          <p:cNvPr id="131" name="TextBox 130"/>
          <p:cNvSpPr txBox="1"/>
          <p:nvPr/>
        </p:nvSpPr>
        <p:spPr>
          <a:xfrm>
            <a:off x="5040371" y="5329497"/>
            <a:ext cx="1267341" cy="938719"/>
          </a:xfrm>
          <a:prstGeom prst="rect">
            <a:avLst/>
          </a:prstGeom>
          <a:noFill/>
        </p:spPr>
        <p:txBody>
          <a:bodyPr wrap="square" rtlCol="0">
            <a:spAutoFit/>
          </a:bodyPr>
          <a:lstStyle/>
          <a:p>
            <a:r>
              <a:rPr lang="en-US" sz="1100" dirty="0"/>
              <a:t>Addition and retrieval of signed documents based on hash stored in Blockchain</a:t>
            </a:r>
          </a:p>
        </p:txBody>
      </p:sp>
      <p:cxnSp>
        <p:nvCxnSpPr>
          <p:cNvPr id="1087" name="Elbow Connector 1086"/>
          <p:cNvCxnSpPr>
            <a:stCxn id="107" idx="2"/>
            <a:endCxn id="38" idx="1"/>
          </p:cNvCxnSpPr>
          <p:nvPr/>
        </p:nvCxnSpPr>
        <p:spPr>
          <a:xfrm rot="16200000" flipH="1">
            <a:off x="6103250" y="5197489"/>
            <a:ext cx="1029613" cy="736053"/>
          </a:xfrm>
          <a:prstGeom prst="bentConnector2">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35" name="TextBox 134"/>
          <p:cNvSpPr txBox="1"/>
          <p:nvPr/>
        </p:nvSpPr>
        <p:spPr>
          <a:xfrm>
            <a:off x="9554680" y="5055271"/>
            <a:ext cx="2526484" cy="369332"/>
          </a:xfrm>
          <a:prstGeom prst="rect">
            <a:avLst/>
          </a:prstGeom>
          <a:noFill/>
        </p:spPr>
        <p:txBody>
          <a:bodyPr wrap="square" rtlCol="0">
            <a:spAutoFit/>
          </a:bodyPr>
          <a:lstStyle/>
          <a:p>
            <a:r>
              <a:rPr lang="en-US" dirty="0">
                <a:solidFill>
                  <a:srgbClr val="FF0000"/>
                </a:solidFill>
              </a:rPr>
              <a:t>Hyperledger Blockchain</a:t>
            </a:r>
          </a:p>
        </p:txBody>
      </p:sp>
      <p:sp>
        <p:nvSpPr>
          <p:cNvPr id="139" name="TextBox 138"/>
          <p:cNvSpPr txBox="1"/>
          <p:nvPr/>
        </p:nvSpPr>
        <p:spPr>
          <a:xfrm>
            <a:off x="7464957" y="1513610"/>
            <a:ext cx="1127488" cy="1446550"/>
          </a:xfrm>
          <a:prstGeom prst="rect">
            <a:avLst/>
          </a:prstGeom>
          <a:noFill/>
        </p:spPr>
        <p:txBody>
          <a:bodyPr wrap="square" rtlCol="0">
            <a:spAutoFit/>
          </a:bodyPr>
          <a:lstStyle/>
          <a:p>
            <a:r>
              <a:rPr lang="en-US" sz="1100" dirty="0"/>
              <a:t>Information regarding transactions, blocks, peers in the Blockchain network for administrative services</a:t>
            </a:r>
          </a:p>
        </p:txBody>
      </p:sp>
      <p:sp>
        <p:nvSpPr>
          <p:cNvPr id="140" name="TextBox 139"/>
          <p:cNvSpPr txBox="1"/>
          <p:nvPr/>
        </p:nvSpPr>
        <p:spPr>
          <a:xfrm>
            <a:off x="3802288" y="1483380"/>
            <a:ext cx="1127488" cy="769441"/>
          </a:xfrm>
          <a:prstGeom prst="rect">
            <a:avLst/>
          </a:prstGeom>
          <a:noFill/>
        </p:spPr>
        <p:txBody>
          <a:bodyPr wrap="square" rtlCol="0">
            <a:spAutoFit/>
          </a:bodyPr>
          <a:lstStyle/>
          <a:p>
            <a:r>
              <a:rPr lang="en-US" sz="1100" dirty="0"/>
              <a:t>Farmer logs in and requests for tree cutting permit</a:t>
            </a:r>
          </a:p>
        </p:txBody>
      </p:sp>
      <p:grpSp>
        <p:nvGrpSpPr>
          <p:cNvPr id="100" name="Group 99"/>
          <p:cNvGrpSpPr/>
          <p:nvPr/>
        </p:nvGrpSpPr>
        <p:grpSpPr>
          <a:xfrm>
            <a:off x="112467" y="5670468"/>
            <a:ext cx="1721377" cy="1145518"/>
            <a:chOff x="721207" y="5502492"/>
            <a:chExt cx="1721377" cy="1145518"/>
          </a:xfrm>
        </p:grpSpPr>
        <p:grpSp>
          <p:nvGrpSpPr>
            <p:cNvPr id="141" name="Group 140"/>
            <p:cNvGrpSpPr/>
            <p:nvPr/>
          </p:nvGrpSpPr>
          <p:grpSpPr>
            <a:xfrm>
              <a:off x="721207" y="5502492"/>
              <a:ext cx="1605573" cy="853610"/>
              <a:chOff x="3057226" y="310173"/>
              <a:chExt cx="1605573" cy="853610"/>
            </a:xfrm>
          </p:grpSpPr>
          <p:pic>
            <p:nvPicPr>
              <p:cNvPr id="142" name="Picture 2" descr="Image result for us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11315" y="377579"/>
                <a:ext cx="722436" cy="69384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4" descr="Image result for mobil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4660" y="484425"/>
                <a:ext cx="598139" cy="480147"/>
              </a:xfrm>
              <a:prstGeom prst="rect">
                <a:avLst/>
              </a:prstGeom>
              <a:noFill/>
              <a:extLst>
                <a:ext uri="{909E8E84-426E-40DD-AFC4-6F175D3DCCD1}">
                  <a14:hiddenFill xmlns:a14="http://schemas.microsoft.com/office/drawing/2010/main">
                    <a:solidFill>
                      <a:srgbClr val="FFFFFF"/>
                    </a:solidFill>
                  </a14:hiddenFill>
                </a:ext>
              </a:extLst>
            </p:spPr>
          </p:pic>
          <p:sp>
            <p:nvSpPr>
              <p:cNvPr id="144" name="Up-Down Arrow 143"/>
              <p:cNvSpPr/>
              <p:nvPr/>
            </p:nvSpPr>
            <p:spPr>
              <a:xfrm rot="16200000" flipH="1" flipV="1">
                <a:off x="3864767" y="581333"/>
                <a:ext cx="113459" cy="28632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a:off x="3057226" y="310173"/>
                <a:ext cx="1514774" cy="853610"/>
              </a:xfrm>
              <a:prstGeom prst="roundRect">
                <a:avLst/>
              </a:prstGeom>
              <a:noFill/>
              <a:ln w="28575">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grpSp>
        <p:sp>
          <p:nvSpPr>
            <p:cNvPr id="146" name="TextBox 145"/>
            <p:cNvSpPr txBox="1"/>
            <p:nvPr/>
          </p:nvSpPr>
          <p:spPr>
            <a:xfrm>
              <a:off x="775296" y="6340233"/>
              <a:ext cx="1667288" cy="307777"/>
            </a:xfrm>
            <a:prstGeom prst="rect">
              <a:avLst/>
            </a:prstGeom>
            <a:noFill/>
          </p:spPr>
          <p:txBody>
            <a:bodyPr wrap="square" rtlCol="0">
              <a:spAutoFit/>
            </a:bodyPr>
            <a:lstStyle/>
            <a:p>
              <a:r>
                <a:rPr lang="en-US" sz="1400" dirty="0">
                  <a:solidFill>
                    <a:srgbClr val="FF0000"/>
                  </a:solidFill>
                </a:rPr>
                <a:t>RTO Dept. Official</a:t>
              </a:r>
            </a:p>
          </p:txBody>
        </p:sp>
      </p:grpSp>
      <p:sp>
        <p:nvSpPr>
          <p:cNvPr id="148" name="TextBox 147"/>
          <p:cNvSpPr txBox="1"/>
          <p:nvPr/>
        </p:nvSpPr>
        <p:spPr>
          <a:xfrm>
            <a:off x="7442494" y="4009685"/>
            <a:ext cx="1447912" cy="938719"/>
          </a:xfrm>
          <a:prstGeom prst="rect">
            <a:avLst/>
          </a:prstGeom>
          <a:noFill/>
        </p:spPr>
        <p:txBody>
          <a:bodyPr wrap="square" rtlCol="0">
            <a:spAutoFit/>
          </a:bodyPr>
          <a:lstStyle/>
          <a:p>
            <a:r>
              <a:rPr lang="en-US" sz="1100" dirty="0"/>
              <a:t>Adding transactions , executing smart contracts and retrieving access control based data</a:t>
            </a:r>
          </a:p>
        </p:txBody>
      </p:sp>
      <p:sp>
        <p:nvSpPr>
          <p:cNvPr id="151" name="TextBox 150"/>
          <p:cNvSpPr txBox="1"/>
          <p:nvPr/>
        </p:nvSpPr>
        <p:spPr>
          <a:xfrm>
            <a:off x="5457579" y="824102"/>
            <a:ext cx="1127488" cy="769441"/>
          </a:xfrm>
          <a:prstGeom prst="rect">
            <a:avLst/>
          </a:prstGeom>
          <a:noFill/>
        </p:spPr>
        <p:txBody>
          <a:bodyPr wrap="square" rtlCol="0">
            <a:spAutoFit/>
          </a:bodyPr>
          <a:lstStyle/>
          <a:p>
            <a:r>
              <a:rPr lang="en-US" sz="1100" dirty="0"/>
              <a:t>Pro-active messages from bot regarding status of permit</a:t>
            </a:r>
          </a:p>
        </p:txBody>
      </p:sp>
      <p:sp>
        <p:nvSpPr>
          <p:cNvPr id="103" name="Rounded Rectangle 102"/>
          <p:cNvSpPr/>
          <p:nvPr/>
        </p:nvSpPr>
        <p:spPr>
          <a:xfrm>
            <a:off x="2527062" y="4867854"/>
            <a:ext cx="1514774" cy="938719"/>
          </a:xfrm>
          <a:prstGeom prst="roundRect">
            <a:avLst/>
          </a:prstGeom>
          <a:blipFill dpi="0" rotWithShape="1">
            <a:blip r:embed="rId15" cstate="print">
              <a:extLst>
                <a:ext uri="{28A0092B-C50C-407E-A947-70E740481C1C}">
                  <a14:useLocalDpi xmlns:a14="http://schemas.microsoft.com/office/drawing/2010/main" val="0"/>
                </a:ext>
              </a:extLst>
            </a:blip>
            <a:srcRect/>
            <a:stretch>
              <a:fillRect l="-139663" t="-44181" r="-62767" b="-35094"/>
            </a:stretch>
          </a:blip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Elbow Connector 105"/>
          <p:cNvCxnSpPr>
            <a:stCxn id="143" idx="3"/>
            <a:endCxn id="103" idx="2"/>
          </p:cNvCxnSpPr>
          <p:nvPr/>
        </p:nvCxnSpPr>
        <p:spPr>
          <a:xfrm flipV="1">
            <a:off x="1718040" y="5806573"/>
            <a:ext cx="1566409" cy="278221"/>
          </a:xfrm>
          <a:prstGeom prst="bentConnector2">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9" name="Elbow Connector 108"/>
          <p:cNvCxnSpPr>
            <a:stCxn id="103" idx="3"/>
          </p:cNvCxnSpPr>
          <p:nvPr/>
        </p:nvCxnSpPr>
        <p:spPr>
          <a:xfrm flipV="1">
            <a:off x="4041836" y="4199138"/>
            <a:ext cx="1142342" cy="1138076"/>
          </a:xfrm>
          <a:prstGeom prst="bentConnector3">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9" name="TextBox 158"/>
          <p:cNvSpPr txBox="1"/>
          <p:nvPr/>
        </p:nvSpPr>
        <p:spPr>
          <a:xfrm>
            <a:off x="2673029" y="6150866"/>
            <a:ext cx="1295992" cy="769441"/>
          </a:xfrm>
          <a:prstGeom prst="rect">
            <a:avLst/>
          </a:prstGeom>
          <a:noFill/>
        </p:spPr>
        <p:txBody>
          <a:bodyPr wrap="square" rtlCol="0">
            <a:spAutoFit/>
          </a:bodyPr>
          <a:lstStyle/>
          <a:p>
            <a:r>
              <a:rPr lang="en-US" sz="1100" dirty="0"/>
              <a:t>RTO depart approves and  monitors the route of the vehicle</a:t>
            </a:r>
          </a:p>
        </p:txBody>
      </p:sp>
      <p:sp>
        <p:nvSpPr>
          <p:cNvPr id="168" name="Rounded Rectangle 167"/>
          <p:cNvSpPr/>
          <p:nvPr/>
        </p:nvSpPr>
        <p:spPr>
          <a:xfrm>
            <a:off x="2880533" y="2314468"/>
            <a:ext cx="1488766" cy="977913"/>
          </a:xfrm>
          <a:prstGeom prst="roundRect">
            <a:avLst/>
          </a:prstGeom>
          <a:blipFill dpi="0" rotWithShape="1">
            <a:blip r:embed="rId16" cstate="print">
              <a:extLst>
                <a:ext uri="{28A0092B-C50C-407E-A947-70E740481C1C}">
                  <a14:useLocalDpi xmlns:a14="http://schemas.microsoft.com/office/drawing/2010/main" val="0"/>
                </a:ext>
              </a:extLst>
            </a:blip>
            <a:srcRect/>
            <a:stretch>
              <a:fillRect l="-46691" t="-22364" r="-26127" b="-29480"/>
            </a:stretch>
          </a:blipFill>
          <a:ln w="1905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Elbow Connector 122"/>
          <p:cNvCxnSpPr>
            <a:stCxn id="168" idx="2"/>
          </p:cNvCxnSpPr>
          <p:nvPr/>
        </p:nvCxnSpPr>
        <p:spPr>
          <a:xfrm rot="16200000" flipH="1">
            <a:off x="4280973" y="2636324"/>
            <a:ext cx="247148" cy="155926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pic>
        <p:nvPicPr>
          <p:cNvPr id="133" name="Picture 22" descr="Image result for list of pages ico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204445" y="3941232"/>
            <a:ext cx="374511" cy="374511"/>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22" descr="Image result for list of pages ico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393520" y="2680219"/>
            <a:ext cx="374511" cy="374511"/>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22" descr="Image result for list of pages ico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484311" y="3909863"/>
            <a:ext cx="374511" cy="374511"/>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22" descr="Image result for list of pages ico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311891" y="1878002"/>
            <a:ext cx="374511" cy="374511"/>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22" descr="Image result for list of pages ico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241797" y="2654779"/>
            <a:ext cx="374511" cy="37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543277"/>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2472" y="212478"/>
            <a:ext cx="8864065" cy="539650"/>
          </a:xfrm>
        </p:spPr>
        <p:txBody>
          <a:bodyPr>
            <a:noAutofit/>
          </a:bodyPr>
          <a:lstStyle/>
          <a:p>
            <a:r>
              <a:rPr lang="en-US" sz="3200" dirty="0">
                <a:ln w="0"/>
                <a:effectLst>
                  <a:outerShdw blurRad="38100" dist="19050" dir="2700000" algn="tl" rotWithShape="0">
                    <a:schemeClr val="dk1">
                      <a:alpha val="40000"/>
                    </a:schemeClr>
                  </a:outerShdw>
                </a:effectLst>
              </a:rPr>
              <a:t>Technology</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200" dirty="0">
                <a:ln w="0"/>
                <a:effectLst>
                  <a:outerShdw blurRad="38100" dist="19050" dir="2700000" algn="tl" rotWithShape="0">
                    <a:schemeClr val="dk1">
                      <a:alpha val="40000"/>
                    </a:schemeClr>
                  </a:outerShdw>
                </a:effectLst>
              </a:rPr>
              <a:t>Stack</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702185661"/>
              </p:ext>
            </p:extLst>
          </p:nvPr>
        </p:nvGraphicFramePr>
        <p:xfrm>
          <a:off x="660400" y="940084"/>
          <a:ext cx="5092700" cy="2454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extLst>
              <p:ext uri="{D42A27DB-BD31-4B8C-83A1-F6EECF244321}">
                <p14:modId xmlns:p14="http://schemas.microsoft.com/office/powerpoint/2010/main" val="3446858712"/>
              </p:ext>
            </p:extLst>
          </p:nvPr>
        </p:nvGraphicFramePr>
        <p:xfrm>
          <a:off x="660400" y="3394509"/>
          <a:ext cx="5092700" cy="25545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3356482760"/>
              </p:ext>
            </p:extLst>
          </p:nvPr>
        </p:nvGraphicFramePr>
        <p:xfrm>
          <a:off x="6131293" y="828328"/>
          <a:ext cx="5743207" cy="178510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Diagram 7"/>
          <p:cNvGraphicFramePr/>
          <p:nvPr>
            <p:extLst>
              <p:ext uri="{D42A27DB-BD31-4B8C-83A1-F6EECF244321}">
                <p14:modId xmlns:p14="http://schemas.microsoft.com/office/powerpoint/2010/main" val="444050593"/>
              </p:ext>
            </p:extLst>
          </p:nvPr>
        </p:nvGraphicFramePr>
        <p:xfrm>
          <a:off x="6131293" y="2613432"/>
          <a:ext cx="5641607" cy="267765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33980099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528" y="161926"/>
            <a:ext cx="8040571" cy="635902"/>
          </a:xfrm>
        </p:spPr>
        <p:txBody>
          <a:bodyPr>
            <a:noAutofit/>
          </a:bodyPr>
          <a:lstStyle/>
          <a:p>
            <a:r>
              <a:rPr lang="en-US" sz="3200" dirty="0">
                <a:ln w="0"/>
                <a:effectLst>
                  <a:outerShdw blurRad="38100" dist="19050" dir="2700000" algn="tl" rotWithShape="0">
                    <a:schemeClr val="dk1">
                      <a:alpha val="40000"/>
                    </a:schemeClr>
                  </a:outerShdw>
                </a:effectLst>
              </a:rPr>
              <a:t>Features</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200" dirty="0">
                <a:ln w="0"/>
                <a:effectLst>
                  <a:outerShdw blurRad="38100" dist="19050" dir="2700000" algn="tl" rotWithShape="0">
                    <a:schemeClr val="dk1">
                      <a:alpha val="40000"/>
                    </a:schemeClr>
                  </a:outerShdw>
                </a:effectLst>
              </a:rPr>
              <a:t>of</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200" dirty="0">
                <a:ln w="0"/>
                <a:effectLst>
                  <a:outerShdw blurRad="38100" dist="19050" dir="2700000" algn="tl" rotWithShape="0">
                    <a:schemeClr val="dk1">
                      <a:alpha val="40000"/>
                    </a:schemeClr>
                  </a:outerShdw>
                </a:effectLst>
              </a:rPr>
              <a:t>Blockchain</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200" dirty="0">
                <a:ln w="0"/>
                <a:effectLst>
                  <a:outerShdw blurRad="38100" dist="19050" dir="2700000" algn="tl" rotWithShape="0">
                    <a:schemeClr val="dk1">
                      <a:alpha val="40000"/>
                    </a:schemeClr>
                  </a:outerShdw>
                </a:effectLst>
              </a:rPr>
              <a:t>used</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200" dirty="0">
                <a:ln w="0"/>
                <a:effectLst>
                  <a:outerShdw blurRad="38100" dist="19050" dir="2700000" algn="tl" rotWithShape="0">
                    <a:schemeClr val="dk1">
                      <a:alpha val="40000"/>
                    </a:schemeClr>
                  </a:outerShdw>
                </a:effectLst>
              </a:rPr>
              <a:t>in</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200" dirty="0">
                <a:ln w="0"/>
                <a:effectLst>
                  <a:outerShdw blurRad="38100" dist="19050" dir="2700000" algn="tl" rotWithShape="0">
                    <a:schemeClr val="dk1">
                      <a:alpha val="40000"/>
                    </a:schemeClr>
                  </a:outerShdw>
                </a:effectLst>
              </a:rPr>
              <a:t>our</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200" dirty="0">
                <a:ln w="0"/>
                <a:effectLst>
                  <a:outerShdw blurRad="38100" dist="19050" dir="2700000" algn="tl" rotWithShape="0">
                    <a:schemeClr val="dk1">
                      <a:alpha val="40000"/>
                    </a:schemeClr>
                  </a:outerShdw>
                </a:effectLst>
              </a:rPr>
              <a:t>solution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1885545"/>
              </p:ext>
            </p:extLst>
          </p:nvPr>
        </p:nvGraphicFramePr>
        <p:xfrm>
          <a:off x="838200" y="1001028"/>
          <a:ext cx="10515600" cy="5534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071474"/>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92845" y="2596861"/>
            <a:ext cx="6582064" cy="1325563"/>
          </a:xfrm>
        </p:spPr>
        <p:txBody>
          <a:bodyPr>
            <a:normAutofit/>
          </a:bodyPr>
          <a:lstStyle/>
          <a:p>
            <a:r>
              <a:rPr lang="en-US" sz="3200" dirty="0">
                <a:ln w="0"/>
                <a:effectLst>
                  <a:outerShdw blurRad="38100" dist="19050" dir="2700000" algn="tl" rotWithShape="0">
                    <a:schemeClr val="dk1">
                      <a:alpha val="40000"/>
                    </a:schemeClr>
                  </a:outerShdw>
                </a:effectLst>
              </a:rPr>
              <a:t>Solution Demo is present in the video </a:t>
            </a:r>
          </a:p>
        </p:txBody>
      </p:sp>
    </p:spTree>
    <p:extLst>
      <p:ext uri="{BB962C8B-B14F-4D97-AF65-F5344CB8AC3E}">
        <p14:creationId xmlns:p14="http://schemas.microsoft.com/office/powerpoint/2010/main" val="257363298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2472" y="143744"/>
            <a:ext cx="8864065" cy="539650"/>
          </a:xfrm>
        </p:spPr>
        <p:txBody>
          <a:bodyPr>
            <a:noAutofit/>
          </a:bodyPr>
          <a:lstStyle/>
          <a:p>
            <a:r>
              <a:rPr lang="en-US" sz="3200" dirty="0">
                <a:ln w="0"/>
                <a:effectLst>
                  <a:outerShdw blurRad="38100" dist="19050" dir="2700000" algn="tl" rotWithShape="0">
                    <a:schemeClr val="dk1">
                      <a:alpha val="40000"/>
                    </a:schemeClr>
                  </a:outerShdw>
                </a:effectLst>
              </a:rPr>
              <a:t>Future</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200" dirty="0">
                <a:ln w="0"/>
                <a:effectLst>
                  <a:outerShdw blurRad="38100" dist="19050" dir="2700000" algn="tl" rotWithShape="0">
                    <a:schemeClr val="dk1">
                      <a:alpha val="40000"/>
                    </a:schemeClr>
                  </a:outerShdw>
                </a:effectLst>
              </a:rPr>
              <a:t>Scope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72564766"/>
              </p:ext>
            </p:extLst>
          </p:nvPr>
        </p:nvGraphicFramePr>
        <p:xfrm>
          <a:off x="914400" y="683394"/>
          <a:ext cx="11117179" cy="5682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5090572"/>
      </p:ext>
    </p:extLst>
  </p:cSld>
  <p:clrMapOvr>
    <a:masterClrMapping/>
  </p:clrMapOvr>
  <p:transition spd="slow">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1084</Words>
  <Application>Microsoft Office PowerPoint</Application>
  <PresentationFormat>Widescreen</PresentationFormat>
  <Paragraphs>127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Open Sans</vt:lpstr>
      <vt:lpstr>Roboto</vt:lpstr>
      <vt:lpstr>Office Theme</vt:lpstr>
      <vt:lpstr>Cross Domain Multi-Stakeholder Decision Making</vt:lpstr>
      <vt:lpstr>Problem Statement</vt:lpstr>
      <vt:lpstr>Bottlenecks in current system</vt:lpstr>
      <vt:lpstr>Architecture Diagram</vt:lpstr>
      <vt:lpstr>PowerPoint Presentation</vt:lpstr>
      <vt:lpstr>Technology Stack</vt:lpstr>
      <vt:lpstr>Features of Blockchain used in our solution</vt:lpstr>
      <vt:lpstr>Solution Demo is present in the video </vt:lpstr>
      <vt:lpstr>Future Scope</vt:lpstr>
    </vt:vector>
  </TitlesOfParts>
  <Company>Mindtree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Vasudev</dc:creator>
  <cp:lastModifiedBy>Dharmesh Khandelwal</cp:lastModifiedBy>
  <cp:revision>78</cp:revision>
  <dcterms:created xsi:type="dcterms:W3CDTF">2018-01-22T10:32:09Z</dcterms:created>
  <dcterms:modified xsi:type="dcterms:W3CDTF">2018-01-22T23:24:21Z</dcterms:modified>
</cp:coreProperties>
</file>