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F39910-F71A-44CC-B782-5A1762DC5A64}"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235196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F39910-F71A-44CC-B782-5A1762DC5A64}"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1841998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F39910-F71A-44CC-B782-5A1762DC5A64}"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129146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F39910-F71A-44CC-B782-5A1762DC5A64}"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214607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39910-F71A-44CC-B782-5A1762DC5A64}"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201450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F39910-F71A-44CC-B782-5A1762DC5A64}"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227805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F39910-F71A-44CC-B782-5A1762DC5A64}" type="datetimeFigureOut">
              <a:rPr lang="en-IN" smtClean="0"/>
              <a:t>03-07-2020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18991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F39910-F71A-44CC-B782-5A1762DC5A64}" type="datetimeFigureOut">
              <a:rPr lang="en-IN" smtClean="0"/>
              <a:t>03-07-2020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400921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39910-F71A-44CC-B782-5A1762DC5A64}" type="datetimeFigureOut">
              <a:rPr lang="en-IN" smtClean="0"/>
              <a:t>03-07-2020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2812133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39910-F71A-44CC-B782-5A1762DC5A64}"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184464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39910-F71A-44CC-B782-5A1762DC5A64}"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8C0FB-4184-49D4-B29C-31E99934AAE9}" type="slidenum">
              <a:rPr lang="en-IN" smtClean="0"/>
              <a:t>‹#›</a:t>
            </a:fld>
            <a:endParaRPr lang="en-IN"/>
          </a:p>
        </p:txBody>
      </p:sp>
    </p:spTree>
    <p:extLst>
      <p:ext uri="{BB962C8B-B14F-4D97-AF65-F5344CB8AC3E}">
        <p14:creationId xmlns:p14="http://schemas.microsoft.com/office/powerpoint/2010/main" val="119824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39910-F71A-44CC-B782-5A1762DC5A64}" type="datetimeFigureOut">
              <a:rPr lang="en-IN" smtClean="0"/>
              <a:t>03-07-2020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8C0FB-4184-49D4-B29C-31E99934AAE9}" type="slidenum">
              <a:rPr lang="en-IN" smtClean="0"/>
              <a:t>‹#›</a:t>
            </a:fld>
            <a:endParaRPr lang="en-IN"/>
          </a:p>
        </p:txBody>
      </p:sp>
    </p:spTree>
    <p:extLst>
      <p:ext uri="{BB962C8B-B14F-4D97-AF65-F5344CB8AC3E}">
        <p14:creationId xmlns:p14="http://schemas.microsoft.com/office/powerpoint/2010/main" val="2036962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476672"/>
            <a:ext cx="3600400" cy="5904656"/>
          </a:xfrm>
        </p:spPr>
        <p:txBody>
          <a:bodyPr>
            <a:normAutofit/>
          </a:bodyPr>
          <a:lstStyle/>
          <a:p>
            <a:r>
              <a:rPr lang="en-IN" b="1" dirty="0" smtClean="0"/>
              <a:t>Earthquakes </a:t>
            </a:r>
            <a:br>
              <a:rPr lang="en-IN" b="1" dirty="0" smtClean="0"/>
            </a:br>
            <a:r>
              <a:rPr lang="en-IN" b="1" dirty="0" smtClean="0"/>
              <a:t>Investigational</a:t>
            </a:r>
            <a:br>
              <a:rPr lang="en-IN" b="1" dirty="0" smtClean="0"/>
            </a:br>
            <a:r>
              <a:rPr lang="en-IN" b="1" dirty="0" smtClean="0"/>
              <a:t> Report</a:t>
            </a:r>
            <a:endParaRPr lang="en-IN" b="1" dirty="0"/>
          </a:p>
        </p:txBody>
      </p:sp>
      <p:sp>
        <p:nvSpPr>
          <p:cNvPr id="3" name="Subtitle 2"/>
          <p:cNvSpPr>
            <a:spLocks noGrp="1"/>
          </p:cNvSpPr>
          <p:nvPr>
            <p:ph type="subTitle" idx="1"/>
          </p:nvPr>
        </p:nvSpPr>
        <p:spPr>
          <a:xfrm>
            <a:off x="683568" y="6093296"/>
            <a:ext cx="8280920" cy="600472"/>
          </a:xfrm>
        </p:spPr>
        <p:txBody>
          <a:bodyPr>
            <a:normAutofit fontScale="55000" lnSpcReduction="20000"/>
          </a:bodyPr>
          <a:lstStyle/>
          <a:p>
            <a:r>
              <a:rPr lang="en-IN" dirty="0" smtClean="0"/>
              <a:t>By- Sameer Gupta</a:t>
            </a:r>
          </a:p>
          <a:p>
            <a:r>
              <a:rPr lang="en-IN" dirty="0" smtClean="0"/>
              <a:t>Summer Holiday Homework for I&amp;S </a:t>
            </a:r>
            <a:endParaRPr lang="en-IN" dirty="0"/>
          </a:p>
        </p:txBody>
      </p:sp>
      <p:pic>
        <p:nvPicPr>
          <p:cNvPr id="1026" name="Picture 2" descr="Earthquake Warning System Clip Art - Warning Signs For Earthquakes ..."/>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200" b="96141" l="1310" r="97500"/>
                    </a14:imgEffect>
                  </a14:imgLayer>
                </a14:imgProps>
              </a:ext>
              <a:ext uri="{28A0092B-C50C-407E-A947-70E740481C1C}">
                <a14:useLocalDpi xmlns:a14="http://schemas.microsoft.com/office/drawing/2010/main" val="0"/>
              </a:ext>
            </a:extLst>
          </a:blip>
          <a:srcRect/>
          <a:stretch>
            <a:fillRect/>
          </a:stretch>
        </p:blipFill>
        <p:spPr bwMode="auto">
          <a:xfrm>
            <a:off x="4355976" y="1268760"/>
            <a:ext cx="4104635" cy="4304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09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How can we define Earthquakes?</a:t>
            </a:r>
            <a:endParaRPr lang="en-IN" sz="2800" dirty="0"/>
          </a:p>
        </p:txBody>
      </p:sp>
      <p:sp>
        <p:nvSpPr>
          <p:cNvPr id="4" name="Content Placeholder 3"/>
          <p:cNvSpPr>
            <a:spLocks noGrp="1"/>
          </p:cNvSpPr>
          <p:nvPr>
            <p:ph idx="1"/>
          </p:nvPr>
        </p:nvSpPr>
        <p:spPr/>
        <p:txBody>
          <a:bodyPr/>
          <a:lstStyle/>
          <a:p>
            <a:endParaRPr lang="en-IN" dirty="0"/>
          </a:p>
        </p:txBody>
      </p:sp>
      <p:sp>
        <p:nvSpPr>
          <p:cNvPr id="5" name="Text Placeholder 4"/>
          <p:cNvSpPr>
            <a:spLocks noGrp="1"/>
          </p:cNvSpPr>
          <p:nvPr>
            <p:ph type="body" sz="half" idx="2"/>
          </p:nvPr>
        </p:nvSpPr>
        <p:spPr/>
        <p:txBody>
          <a:bodyPr>
            <a:normAutofit/>
          </a:bodyPr>
          <a:lstStyle/>
          <a:p>
            <a:r>
              <a:rPr lang="en-IN" sz="2000" dirty="0" smtClean="0"/>
              <a:t>An earthquake is a natural occurring disaster in which the earth platform starts to move, and/or shake. This type of disaster can be very dangerous as well because the result of the earth shaking can cause severe damage to buildings and people. </a:t>
            </a:r>
            <a:endParaRPr lang="en-IN" sz="2000" dirty="0"/>
          </a:p>
        </p:txBody>
      </p:sp>
      <p:pic>
        <p:nvPicPr>
          <p:cNvPr id="2050" name="Picture 2" descr="Free Animated Earthquake Cliparts, Download Free Clip Art, Fre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836712"/>
            <a:ext cx="4124325"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901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250704" cy="1162050"/>
          </a:xfrm>
        </p:spPr>
        <p:txBody>
          <a:bodyPr>
            <a:noAutofit/>
          </a:bodyPr>
          <a:lstStyle/>
          <a:p>
            <a:r>
              <a:rPr lang="en-IN" sz="2800" dirty="0" smtClean="0"/>
              <a:t>How do earthquakes happen?</a:t>
            </a:r>
            <a:endParaRPr lang="en-IN" sz="2800" dirty="0"/>
          </a:p>
        </p:txBody>
      </p:sp>
      <p:sp>
        <p:nvSpPr>
          <p:cNvPr id="4" name="Text Placeholder 3"/>
          <p:cNvSpPr>
            <a:spLocks noGrp="1"/>
          </p:cNvSpPr>
          <p:nvPr>
            <p:ph type="body" sz="half" idx="2"/>
          </p:nvPr>
        </p:nvSpPr>
        <p:spPr>
          <a:xfrm>
            <a:off x="457200" y="1435100"/>
            <a:ext cx="3466728" cy="5306268"/>
          </a:xfrm>
        </p:spPr>
        <p:txBody>
          <a:bodyPr>
            <a:normAutofit fontScale="92500" lnSpcReduction="20000"/>
          </a:bodyPr>
          <a:lstStyle/>
          <a:p>
            <a:r>
              <a:rPr lang="en-IN" sz="2000" dirty="0" smtClean="0"/>
              <a:t>There are many ways in which earthquakes can occur and the scale of those ways decides the scale of the earthquake. Firstly some rocks underground break or fall, the sudden release of energy make the ground shake and cause seismic waves. Another cause of earthquakes is when the tectonic plates move because of energy or if they collide with other tectonic plates which results in very major earthquakes. If the tectonic plates overlap each other, then that could cause mountain building and volcanos also. The point where the collision, breaking/falling of rocks happens is the epicentre and that place is severely effected </a:t>
            </a:r>
            <a:endParaRPr lang="en-IN" sz="2000" dirty="0"/>
          </a:p>
        </p:txBody>
      </p:sp>
      <p:pic>
        <p:nvPicPr>
          <p:cNvPr id="3074" name="Picture 2" descr="Earthquake clipart animated, Earthquake animated Transparent FRE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737" y="2060848"/>
            <a:ext cx="4680520" cy="3510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221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1484784"/>
            <a:ext cx="7772400" cy="1362075"/>
          </a:xfrm>
        </p:spPr>
        <p:txBody>
          <a:bodyPr>
            <a:normAutofit/>
          </a:bodyPr>
          <a:lstStyle/>
          <a:p>
            <a:pPr algn="ctr"/>
            <a:r>
              <a:rPr lang="en-IN" sz="6600" dirty="0" smtClean="0">
                <a:solidFill>
                  <a:srgbClr val="C00000"/>
                </a:solidFill>
              </a:rPr>
              <a:t>FACT:</a:t>
            </a:r>
            <a:endParaRPr lang="en-IN" sz="6600" dirty="0">
              <a:solidFill>
                <a:srgbClr val="C00000"/>
              </a:solidFill>
            </a:endParaRPr>
          </a:p>
        </p:txBody>
      </p:sp>
      <p:sp>
        <p:nvSpPr>
          <p:cNvPr id="6" name="Text Placeholder 5"/>
          <p:cNvSpPr>
            <a:spLocks noGrp="1"/>
          </p:cNvSpPr>
          <p:nvPr>
            <p:ph type="body" idx="1"/>
          </p:nvPr>
        </p:nvSpPr>
        <p:spPr>
          <a:xfrm>
            <a:off x="179512" y="3573016"/>
            <a:ext cx="8856983" cy="1500187"/>
          </a:xfrm>
        </p:spPr>
        <p:txBody>
          <a:bodyPr>
            <a:noAutofit/>
          </a:bodyPr>
          <a:lstStyle/>
          <a:p>
            <a:pPr algn="ctr"/>
            <a:r>
              <a:rPr lang="en-IN" sz="4800" b="1" u="sng" dirty="0" smtClean="0">
                <a:solidFill>
                  <a:schemeClr val="tx1"/>
                </a:solidFill>
              </a:rPr>
              <a:t>WE MEASURE THE EARTHQUAKE’S SCALE IN THE UNIT OF MAGNITUDE!</a:t>
            </a:r>
            <a:endParaRPr lang="en-IN" sz="4800" b="1" u="sng" dirty="0">
              <a:solidFill>
                <a:schemeClr val="tx1"/>
              </a:solidFill>
            </a:endParaRPr>
          </a:p>
        </p:txBody>
      </p:sp>
    </p:spTree>
    <p:extLst>
      <p:ext uri="{BB962C8B-B14F-4D97-AF65-F5344CB8AC3E}">
        <p14:creationId xmlns:p14="http://schemas.microsoft.com/office/powerpoint/2010/main" val="59615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3008313" cy="1162050"/>
          </a:xfrm>
        </p:spPr>
        <p:txBody>
          <a:bodyPr>
            <a:normAutofit fontScale="90000"/>
          </a:bodyPr>
          <a:lstStyle/>
          <a:p>
            <a:r>
              <a:rPr lang="en-IN" sz="2800" dirty="0" smtClean="0"/>
              <a:t>Consequences/effects of such hazards:</a:t>
            </a:r>
            <a:endParaRPr lang="en-IN" sz="2800" dirty="0"/>
          </a:p>
        </p:txBody>
      </p:sp>
      <p:sp>
        <p:nvSpPr>
          <p:cNvPr id="4" name="Text Placeholder 3"/>
          <p:cNvSpPr>
            <a:spLocks noGrp="1"/>
          </p:cNvSpPr>
          <p:nvPr>
            <p:ph type="body" sz="half" idx="2"/>
          </p:nvPr>
        </p:nvSpPr>
        <p:spPr>
          <a:xfrm>
            <a:off x="0" y="1435100"/>
            <a:ext cx="4572000" cy="5422900"/>
          </a:xfrm>
        </p:spPr>
        <p:txBody>
          <a:bodyPr>
            <a:normAutofit fontScale="92500" lnSpcReduction="10000"/>
          </a:bodyPr>
          <a:lstStyle/>
          <a:p>
            <a:r>
              <a:rPr lang="en-IN" sz="2000" dirty="0" smtClean="0"/>
              <a:t>These hazards like earthquakes can have some severe effects/consequences depending on the scale of the earthquake. If the earthquake is not that big (maybe a scale of 2 to 3 magnitude) which happen every now and then, there wont be much damage but we will be able to feel the earth shaking, the occasional pencil will fall of the table but that’s it but if the magnitude exceeds 3 to maybe 3 – 6 then it will have more severe consequences like maybe someone falling, some parts of a building coming down (rarely happens at this magnitude), a lot of shaking etc., in this instance we should try to be safe at take cover. But if the magnitude is very high, then that is a major problem and you should probably evacuate your house and be protected because there will be some serious seismic activity. </a:t>
            </a:r>
            <a:endParaRPr lang="en-IN" sz="2000" dirty="0"/>
          </a:p>
        </p:txBody>
      </p:sp>
      <p:sp>
        <p:nvSpPr>
          <p:cNvPr id="5" name="AutoShape 2" descr="Earthquake Clipart Crack - Earthquakes V #980711 - PNG Images - PNG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Earthquake Clipart Crack - Earthquakes V #980711 - PNG Images - PNGi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Earthquake Clipart Crack - Earthquakes V #980711 - PNG Images - PNGi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Earthquake Clipart Crack - Earthquakes V #980711 - PNG Images - PNGi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Earthquake Clipart Crack - Earthquakes V #980711 - PNG Images - PNGio"/>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2" descr="Earthquake Clipart Crack - Earthquakes V #980711 - PNG Images - PNGio"/>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9" name="Picture 13"/>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35656" y1="23671" x2="35656" y2="23671"/>
                        <a14:foregroundMark x1="80738" y1="23671" x2="80738" y2="23671"/>
                        <a14:foregroundMark x1="88115" y1="49275" x2="88115" y2="49275"/>
                        <a14:foregroundMark x1="17213" y1="37198" x2="17213" y2="37198"/>
                        <a14:foregroundMark x1="9016" y1="39130" x2="9016" y2="39130"/>
                      </a14:backgroundRemoval>
                    </a14:imgEffect>
                  </a14:imgLayer>
                </a14:imgProps>
              </a:ext>
              <a:ext uri="{28A0092B-C50C-407E-A947-70E740481C1C}">
                <a14:useLocalDpi xmlns:a14="http://schemas.microsoft.com/office/drawing/2010/main" val="0"/>
              </a:ext>
            </a:extLst>
          </a:blip>
          <a:srcRect/>
          <a:stretch>
            <a:fillRect/>
          </a:stretch>
        </p:blipFill>
        <p:spPr bwMode="auto">
          <a:xfrm>
            <a:off x="4565102" y="1628799"/>
            <a:ext cx="4426729" cy="375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839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dirty="0" smtClean="0"/>
              <a:t>What should we do in these kind of situations?</a:t>
            </a:r>
            <a:endParaRPr lang="en-IN" dirty="0"/>
          </a:p>
        </p:txBody>
      </p:sp>
      <p:sp>
        <p:nvSpPr>
          <p:cNvPr id="4" name="Text Placeholder 3"/>
          <p:cNvSpPr>
            <a:spLocks noGrp="1"/>
          </p:cNvSpPr>
          <p:nvPr>
            <p:ph type="body" sz="half" idx="2"/>
          </p:nvPr>
        </p:nvSpPr>
        <p:spPr/>
        <p:txBody>
          <a:bodyPr>
            <a:normAutofit/>
          </a:bodyPr>
          <a:lstStyle/>
          <a:p>
            <a:r>
              <a:rPr lang="en-IN" sz="2000" dirty="0" smtClean="0"/>
              <a:t>In these kind of situations, just to be safe we should evacuate the house or apartment and if you don’t have time to do that, you need to hide under tables or be in a safe position where all your important body parts are safe. If you are in a high rise building, you should take the fire exit to evacuate. </a:t>
            </a:r>
            <a:endParaRPr lang="en-IN"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628800"/>
            <a:ext cx="5168585" cy="3359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064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Which county is highly effected by earthquakes?</a:t>
            </a:r>
            <a:endParaRPr lang="en-IN" sz="2800" dirty="0"/>
          </a:p>
        </p:txBody>
      </p:sp>
      <p:sp>
        <p:nvSpPr>
          <p:cNvPr id="4" name="Text Placeholder 3"/>
          <p:cNvSpPr>
            <a:spLocks noGrp="1"/>
          </p:cNvSpPr>
          <p:nvPr>
            <p:ph type="body" sz="half" idx="2"/>
          </p:nvPr>
        </p:nvSpPr>
        <p:spPr/>
        <p:txBody>
          <a:bodyPr>
            <a:normAutofit/>
          </a:bodyPr>
          <a:lstStyle/>
          <a:p>
            <a:r>
              <a:rPr lang="en-IN" sz="2000" dirty="0" smtClean="0"/>
              <a:t>According to research Japan is the most effected by earthquakes because of its history with earthquakes and where it is located. Since Japan is situated in the Pacific Ocean’s ring of fire, it receives a lot of earthquakes. Japan stands on the Philippines sea tectonic plate which is know to have a lot o f seismic activity.</a:t>
            </a:r>
            <a:endParaRPr lang="en-IN" sz="2000"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04664"/>
            <a:ext cx="5327503" cy="597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7632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5481" y="2276872"/>
            <a:ext cx="8208912" cy="1569660"/>
          </a:xfrm>
          <a:prstGeom prst="rect">
            <a:avLst/>
          </a:prstGeom>
          <a:noFill/>
        </p:spPr>
        <p:txBody>
          <a:bodyPr wrap="square" rtlCol="0">
            <a:spAutoFit/>
          </a:bodyPr>
          <a:lstStyle/>
          <a:p>
            <a:pPr algn="ctr"/>
            <a:r>
              <a:rPr lang="en-IN" sz="9600" dirty="0" smtClean="0">
                <a:latin typeface="Beautiful People two Personal U" pitchFamily="2" charset="0"/>
              </a:rPr>
              <a:t>Thank You</a:t>
            </a:r>
            <a:endParaRPr lang="en-IN" sz="9600" dirty="0">
              <a:latin typeface="Beautiful People two Personal U" pitchFamily="2" charset="0"/>
            </a:endParaRPr>
          </a:p>
        </p:txBody>
      </p:sp>
    </p:spTree>
    <p:extLst>
      <p:ext uri="{BB962C8B-B14F-4D97-AF65-F5344CB8AC3E}">
        <p14:creationId xmlns:p14="http://schemas.microsoft.com/office/powerpoint/2010/main" val="2875393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34</TotalTime>
  <Words>496</Words>
  <Application>Microsoft Office PowerPoint</Application>
  <PresentationFormat>On-screen Show (4:3)</PresentationFormat>
  <Paragraphs>16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Earthquakes  Investigational  Report</vt:lpstr>
      <vt:lpstr>How can we define Earthquakes?</vt:lpstr>
      <vt:lpstr>How do earthquakes happen?</vt:lpstr>
      <vt:lpstr>FACT:</vt:lpstr>
      <vt:lpstr>Consequences/effects of such hazards:</vt:lpstr>
      <vt:lpstr>What should we do in these kind of situations?</vt:lpstr>
      <vt:lpstr>Which county is highly effected by earthquakes?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Earthquakes  Investigational  Report</dc:title>
  <dc:creator>Windows User</dc:creator>
  <cp:lastModifiedBy>Windows User</cp:lastModifiedBy>
  <cp:revision>4</cp:revision>
  <dcterms:created xsi:type="dcterms:W3CDTF">2020-07-03T08:12:07Z</dcterms:created>
  <dcterms:modified xsi:type="dcterms:W3CDTF">2020-07-03T08:46:25Z</dcterms:modified>
</cp:coreProperties>
</file>