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76" r:id="rId6"/>
    <p:sldId id="257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1" r:id="rId15"/>
    <p:sldId id="272" r:id="rId16"/>
    <p:sldId id="259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5335" y="4456090"/>
            <a:ext cx="4129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Ch-3-Real numbers and ratio</a:t>
            </a:r>
          </a:p>
        </p:txBody>
      </p:sp>
    </p:spTree>
    <p:extLst>
      <p:ext uri="{BB962C8B-B14F-4D97-AF65-F5344CB8AC3E}">
        <p14:creationId xmlns:p14="http://schemas.microsoft.com/office/powerpoint/2010/main" val="78356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recurring decimals?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in chat</a:t>
            </a:r>
          </a:p>
        </p:txBody>
      </p:sp>
    </p:spTree>
    <p:extLst>
      <p:ext uri="{BB962C8B-B14F-4D97-AF65-F5344CB8AC3E}">
        <p14:creationId xmlns:p14="http://schemas.microsoft.com/office/powerpoint/2010/main" val="30658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734900"/>
            <a:ext cx="10410673" cy="44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80" y="842842"/>
            <a:ext cx="8096384" cy="39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93" y="1349375"/>
            <a:ext cx="10377166" cy="22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43" y="1754187"/>
            <a:ext cx="1654722" cy="493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47935"/>
            <a:ext cx="9728796" cy="1980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60" y="4546374"/>
            <a:ext cx="9827922" cy="10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9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8" y="739931"/>
            <a:ext cx="11293517" cy="30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83" y="606917"/>
            <a:ext cx="7914739" cy="62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5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7" y="796678"/>
            <a:ext cx="10654316" cy="42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9" y="1173988"/>
            <a:ext cx="8226522" cy="26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7" y="111347"/>
            <a:ext cx="7859776" cy="5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be able to </a:t>
            </a:r>
          </a:p>
          <a:p>
            <a:r>
              <a:rPr lang="en-US" dirty="0"/>
              <a:t>understand the number system.</a:t>
            </a:r>
          </a:p>
          <a:p>
            <a:r>
              <a:rPr lang="en-US" dirty="0"/>
              <a:t>Distinguish between various forms of numbers</a:t>
            </a:r>
          </a:p>
          <a:p>
            <a:r>
              <a:rPr lang="en-US" dirty="0"/>
              <a:t>Formulate the definition of rational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know about numbers ?</a:t>
            </a:r>
          </a:p>
          <a:p>
            <a:r>
              <a:rPr lang="en-US" dirty="0"/>
              <a:t>Why do we need numbers?</a:t>
            </a:r>
          </a:p>
          <a:p>
            <a:r>
              <a:rPr lang="en-US" dirty="0"/>
              <a:t>Do you think Animals use number ?</a:t>
            </a:r>
          </a:p>
          <a:p>
            <a:r>
              <a:rPr lang="en-US" dirty="0"/>
              <a:t>Why do we need negative answers?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Padlet : https://padlet.com/kanikas/t7br96inzthx4gwa</a:t>
            </a:r>
          </a:p>
        </p:txBody>
      </p:sp>
    </p:spTree>
    <p:extLst>
      <p:ext uri="{BB962C8B-B14F-4D97-AF65-F5344CB8AC3E}">
        <p14:creationId xmlns:p14="http://schemas.microsoft.com/office/powerpoint/2010/main" val="113788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natural  numbers?</a:t>
            </a:r>
          </a:p>
          <a:p>
            <a:r>
              <a:rPr lang="en-US" dirty="0"/>
              <a:t>What are integers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FF41F-28DA-4925-B342-EFE4CCC5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5" y="3290158"/>
            <a:ext cx="10712802" cy="9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B9C6B4-2859-4F91-B6D5-7B4B31721C81}"/>
              </a:ext>
            </a:extLst>
          </p:cNvPr>
          <p:cNvSpPr/>
          <p:nvPr/>
        </p:nvSpPr>
        <p:spPr>
          <a:xfrm>
            <a:off x="1573014" y="1397675"/>
            <a:ext cx="87331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The set of </a:t>
            </a:r>
            <a:r>
              <a:rPr lang="en-GB" b="1" dirty="0"/>
              <a:t>natural numbers</a:t>
            </a:r>
            <a:r>
              <a:rPr lang="en-GB" dirty="0"/>
              <a:t> is the set of all positive numbers (and zero) that are neither fraction nor </a:t>
            </a:r>
            <a:r>
              <a:rPr lang="en-IN" dirty="0"/>
              <a:t>decimal. It is denoted by ℕ. </a:t>
            </a:r>
          </a:p>
          <a:p>
            <a:r>
              <a:rPr lang="en-IN" dirty="0"/>
              <a:t>ℕ = {0, 1, 2, …}</a:t>
            </a:r>
          </a:p>
          <a:p>
            <a:endParaRPr lang="en-GB" dirty="0"/>
          </a:p>
          <a:p>
            <a:r>
              <a:rPr lang="en-GB" dirty="0"/>
              <a:t>The set of </a:t>
            </a:r>
            <a:r>
              <a:rPr lang="en-GB" b="1" dirty="0"/>
              <a:t>integers</a:t>
            </a:r>
            <a:r>
              <a:rPr lang="en-GB" dirty="0"/>
              <a:t> is the set of all positive and negative numbers (and zero) that are neither fraction nor </a:t>
            </a:r>
            <a:r>
              <a:rPr lang="en-IN" dirty="0"/>
              <a:t>decimal. It is denoted by ℤ.</a:t>
            </a:r>
          </a:p>
        </p:txBody>
      </p:sp>
    </p:spTree>
    <p:extLst>
      <p:ext uri="{BB962C8B-B14F-4D97-AF65-F5344CB8AC3E}">
        <p14:creationId xmlns:p14="http://schemas.microsoft.com/office/powerpoint/2010/main" val="173573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3" y="152668"/>
            <a:ext cx="8665805" cy="57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3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5" y="405415"/>
            <a:ext cx="9920759" cy="53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terminating decimals?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in the chat</a:t>
            </a:r>
          </a:p>
        </p:txBody>
      </p:sp>
    </p:spTree>
    <p:extLst>
      <p:ext uri="{BB962C8B-B14F-4D97-AF65-F5344CB8AC3E}">
        <p14:creationId xmlns:p14="http://schemas.microsoft.com/office/powerpoint/2010/main" val="244724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3" y="649711"/>
            <a:ext cx="10623347" cy="49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2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169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Number system </vt:lpstr>
      <vt:lpstr>Learning objectives</vt:lpstr>
      <vt:lpstr>Discussion time </vt:lpstr>
      <vt:lpstr>PowerPoint Presentation</vt:lpstr>
      <vt:lpstr>PowerPoint Presentation</vt:lpstr>
      <vt:lpstr>PowerPoint Presentation</vt:lpstr>
      <vt:lpstr>PowerPoint Presentation</vt:lpstr>
      <vt:lpstr>What are terminating decimals?</vt:lpstr>
      <vt:lpstr>PowerPoint Presentation</vt:lpstr>
      <vt:lpstr>What are recurring decimals?</vt:lpstr>
      <vt:lpstr>PowerPoint Presentation</vt:lpstr>
      <vt:lpstr>PowerPoint Presentation</vt:lpstr>
      <vt:lpstr>Let’s practice</vt:lpstr>
      <vt:lpstr>Home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Genesis Global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Manisha Sehgal</dc:creator>
  <cp:lastModifiedBy>Kanika Suri</cp:lastModifiedBy>
  <cp:revision>12</cp:revision>
  <dcterms:created xsi:type="dcterms:W3CDTF">2020-07-03T04:26:35Z</dcterms:created>
  <dcterms:modified xsi:type="dcterms:W3CDTF">2020-07-10T09:18:32Z</dcterms:modified>
</cp:coreProperties>
</file>