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4" r:id="rId5"/>
    <p:sldId id="262" r:id="rId6"/>
    <p:sldId id="261" r:id="rId7"/>
    <p:sldId id="266" r:id="rId8"/>
    <p:sldId id="267" r:id="rId9"/>
    <p:sldId id="269" r:id="rId10"/>
    <p:sldId id="258" r:id="rId11"/>
    <p:sldId id="259" r:id="rId12"/>
    <p:sldId id="271" r:id="rId13"/>
    <p:sldId id="273" r:id="rId14"/>
    <p:sldId id="277"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B09-F6CB-4AC5-BE1A-9A6DE0E72D61}"/>
              </a:ext>
            </a:extLst>
          </p:cNvPr>
          <p:cNvSpPr>
            <a:spLocks noGrp="1"/>
          </p:cNvSpPr>
          <p:nvPr>
            <p:ph type="title"/>
          </p:nvPr>
        </p:nvSpPr>
        <p:spPr/>
        <p:txBody>
          <a:bodyPr>
            <a:normAutofit/>
          </a:bodyPr>
          <a:lstStyle/>
          <a:p>
            <a:pPr algn="ctr"/>
            <a:r>
              <a:rPr lang="en-PH" sz="11500" dirty="0"/>
              <a:t>Nutating Disk</a:t>
            </a:r>
          </a:p>
        </p:txBody>
      </p:sp>
      <p:sp>
        <p:nvSpPr>
          <p:cNvPr id="4" name="Text Placeholder 3">
            <a:extLst>
              <a:ext uri="{FF2B5EF4-FFF2-40B4-BE49-F238E27FC236}">
                <a16:creationId xmlns:a16="http://schemas.microsoft.com/office/drawing/2014/main" id="{7A036409-C006-4874-8452-99AA10DD438C}"/>
              </a:ext>
            </a:extLst>
          </p:cNvPr>
          <p:cNvSpPr>
            <a:spLocks noGrp="1"/>
          </p:cNvSpPr>
          <p:nvPr>
            <p:ph type="body" idx="1"/>
          </p:nvPr>
        </p:nvSpPr>
        <p:spPr>
          <a:xfrm>
            <a:off x="1297930" y="4271963"/>
            <a:ext cx="3817767" cy="419487"/>
          </a:xfrm>
        </p:spPr>
        <p:txBody>
          <a:bodyPr/>
          <a:lstStyle/>
          <a:p>
            <a:r>
              <a:rPr lang="en-PH" dirty="0"/>
              <a:t>By: John Adrian m. Castillo</a:t>
            </a:r>
          </a:p>
        </p:txBody>
      </p:sp>
    </p:spTree>
    <p:extLst>
      <p:ext uri="{BB962C8B-B14F-4D97-AF65-F5344CB8AC3E}">
        <p14:creationId xmlns:p14="http://schemas.microsoft.com/office/powerpoint/2010/main" val="390462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794C-6095-4CC1-A828-4EF253BA1683}"/>
              </a:ext>
            </a:extLst>
          </p:cNvPr>
          <p:cNvSpPr>
            <a:spLocks noGrp="1"/>
          </p:cNvSpPr>
          <p:nvPr>
            <p:ph type="title"/>
          </p:nvPr>
        </p:nvSpPr>
        <p:spPr/>
        <p:txBody>
          <a:bodyPr/>
          <a:lstStyle/>
          <a:p>
            <a:r>
              <a:rPr lang="en-PH" dirty="0"/>
              <a:t>Advantages</a:t>
            </a:r>
          </a:p>
        </p:txBody>
      </p:sp>
      <p:sp>
        <p:nvSpPr>
          <p:cNvPr id="3" name="Content Placeholder 2">
            <a:extLst>
              <a:ext uri="{FF2B5EF4-FFF2-40B4-BE49-F238E27FC236}">
                <a16:creationId xmlns:a16="http://schemas.microsoft.com/office/drawing/2014/main" id="{958D8CA8-BC75-46E8-9DC3-12D1E7AD1FE9}"/>
              </a:ext>
            </a:extLst>
          </p:cNvPr>
          <p:cNvSpPr>
            <a:spLocks noGrp="1"/>
          </p:cNvSpPr>
          <p:nvPr>
            <p:ph idx="1"/>
          </p:nvPr>
        </p:nvSpPr>
        <p:spPr/>
        <p:txBody>
          <a:bodyPr>
            <a:normAutofit/>
          </a:bodyPr>
          <a:lstStyle/>
          <a:p>
            <a:r>
              <a:rPr lang="en-PH" dirty="0"/>
              <a:t>Relatively low cost</a:t>
            </a:r>
          </a:p>
          <a:p>
            <a:r>
              <a:rPr lang="en-PH" dirty="0"/>
              <a:t>Less affected by the velocity  profile in downstream and upstream.</a:t>
            </a:r>
          </a:p>
          <a:p>
            <a:r>
              <a:rPr lang="en-PH" dirty="0"/>
              <a:t>The nutating disk are durable, minimum maintenance.</a:t>
            </a:r>
          </a:p>
          <a:p>
            <a:r>
              <a:rPr lang="en-PH" dirty="0"/>
              <a:t>High accuracy, repeatability. (Accuracy is about +-1%)</a:t>
            </a:r>
          </a:p>
          <a:p>
            <a:r>
              <a:rPr lang="en-PH" dirty="0"/>
              <a:t>Low pressure drop</a:t>
            </a:r>
          </a:p>
          <a:p>
            <a:r>
              <a:rPr lang="en-PH" dirty="0"/>
              <a:t>May be constructed from a variety of materials.</a:t>
            </a:r>
          </a:p>
        </p:txBody>
      </p:sp>
    </p:spTree>
    <p:extLst>
      <p:ext uri="{BB962C8B-B14F-4D97-AF65-F5344CB8AC3E}">
        <p14:creationId xmlns:p14="http://schemas.microsoft.com/office/powerpoint/2010/main" val="299197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E18-ABAB-4954-AC7C-B5A1ED4B5155}"/>
              </a:ext>
            </a:extLst>
          </p:cNvPr>
          <p:cNvSpPr>
            <a:spLocks noGrp="1"/>
          </p:cNvSpPr>
          <p:nvPr>
            <p:ph type="title"/>
          </p:nvPr>
        </p:nvSpPr>
        <p:spPr/>
        <p:txBody>
          <a:bodyPr/>
          <a:lstStyle/>
          <a:p>
            <a:r>
              <a:rPr lang="en-PH" dirty="0"/>
              <a:t>Disadvantages</a:t>
            </a:r>
          </a:p>
        </p:txBody>
      </p:sp>
      <p:sp>
        <p:nvSpPr>
          <p:cNvPr id="3" name="Content Placeholder 2">
            <a:extLst>
              <a:ext uri="{FF2B5EF4-FFF2-40B4-BE49-F238E27FC236}">
                <a16:creationId xmlns:a16="http://schemas.microsoft.com/office/drawing/2014/main" id="{136816A7-65E6-4873-B2EF-3305F6BAF7CC}"/>
              </a:ext>
            </a:extLst>
          </p:cNvPr>
          <p:cNvSpPr>
            <a:spLocks noGrp="1"/>
          </p:cNvSpPr>
          <p:nvPr>
            <p:ph idx="1"/>
          </p:nvPr>
        </p:nvSpPr>
        <p:spPr/>
        <p:txBody>
          <a:bodyPr/>
          <a:lstStyle/>
          <a:p>
            <a:r>
              <a:rPr lang="en-PH" dirty="0"/>
              <a:t>Performance may affected by suspended solid particle.</a:t>
            </a:r>
          </a:p>
          <a:p>
            <a:r>
              <a:rPr lang="en-PH" dirty="0"/>
              <a:t>It is limited to pipe size and capacity.</a:t>
            </a:r>
          </a:p>
          <a:p>
            <a:r>
              <a:rPr lang="en-PH" dirty="0"/>
              <a:t>Only clean fluid can be measured.</a:t>
            </a:r>
          </a:p>
          <a:p>
            <a:r>
              <a:rPr lang="en-PH" dirty="0"/>
              <a:t>Accuracy is affected  by the viscosity of fluid flow through them.</a:t>
            </a:r>
          </a:p>
        </p:txBody>
      </p:sp>
    </p:spTree>
    <p:extLst>
      <p:ext uri="{BB962C8B-B14F-4D97-AF65-F5344CB8AC3E}">
        <p14:creationId xmlns:p14="http://schemas.microsoft.com/office/powerpoint/2010/main" val="244419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B09-F6CB-4AC5-BE1A-9A6DE0E72D61}"/>
              </a:ext>
            </a:extLst>
          </p:cNvPr>
          <p:cNvSpPr>
            <a:spLocks noGrp="1"/>
          </p:cNvSpPr>
          <p:nvPr>
            <p:ph type="title"/>
          </p:nvPr>
        </p:nvSpPr>
        <p:spPr>
          <a:xfrm>
            <a:off x="1143000" y="2002631"/>
            <a:ext cx="9906000" cy="2852737"/>
          </a:xfrm>
        </p:spPr>
        <p:txBody>
          <a:bodyPr>
            <a:normAutofit fontScale="90000"/>
          </a:bodyPr>
          <a:lstStyle/>
          <a:p>
            <a:pPr algn="ctr"/>
            <a:r>
              <a:rPr lang="en-PH" sz="11500" dirty="0"/>
              <a:t>Rotating impeller</a:t>
            </a:r>
          </a:p>
        </p:txBody>
      </p:sp>
    </p:spTree>
    <p:extLst>
      <p:ext uri="{BB962C8B-B14F-4D97-AF65-F5344CB8AC3E}">
        <p14:creationId xmlns:p14="http://schemas.microsoft.com/office/powerpoint/2010/main" val="200327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6000" dirty="0"/>
              <a:t>What is rotating impeller?</a:t>
            </a:r>
          </a:p>
        </p:txBody>
      </p:sp>
    </p:spTree>
    <p:extLst>
      <p:ext uri="{BB962C8B-B14F-4D97-AF65-F5344CB8AC3E}">
        <p14:creationId xmlns:p14="http://schemas.microsoft.com/office/powerpoint/2010/main" val="201302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6A9E-70D3-410F-B419-E9F50FAE97F2}"/>
              </a:ext>
            </a:extLst>
          </p:cNvPr>
          <p:cNvSpPr>
            <a:spLocks noGrp="1"/>
          </p:cNvSpPr>
          <p:nvPr>
            <p:ph type="title"/>
          </p:nvPr>
        </p:nvSpPr>
        <p:spPr/>
        <p:txBody>
          <a:bodyPr/>
          <a:lstStyle/>
          <a:p>
            <a:r>
              <a:rPr lang="en-PH" dirty="0"/>
              <a:t>Rotating impeller</a:t>
            </a:r>
          </a:p>
        </p:txBody>
      </p:sp>
      <p:sp>
        <p:nvSpPr>
          <p:cNvPr id="3" name="Content Placeholder 2">
            <a:extLst>
              <a:ext uri="{FF2B5EF4-FFF2-40B4-BE49-F238E27FC236}">
                <a16:creationId xmlns:a16="http://schemas.microsoft.com/office/drawing/2014/main" id="{C492AD75-EC6A-4676-91DD-BDC1063D4970}"/>
              </a:ext>
            </a:extLst>
          </p:cNvPr>
          <p:cNvSpPr>
            <a:spLocks noGrp="1"/>
          </p:cNvSpPr>
          <p:nvPr>
            <p:ph idx="1"/>
          </p:nvPr>
        </p:nvSpPr>
        <p:spPr/>
        <p:txBody>
          <a:bodyPr>
            <a:normAutofit/>
          </a:bodyPr>
          <a:lstStyle/>
          <a:p>
            <a:r>
              <a:rPr lang="en-PH" dirty="0"/>
              <a:t>Nutating disk flow meters are one of the most common type of positive displacement flow meter. </a:t>
            </a:r>
          </a:p>
          <a:p>
            <a:r>
              <a:rPr lang="en-GB" dirty="0"/>
              <a:t>This type of flow meter is normally used for water service, such as raw water supply and evaporator feed.</a:t>
            </a:r>
            <a:r>
              <a:rPr lang="en-PH" dirty="0"/>
              <a:t> </a:t>
            </a:r>
          </a:p>
        </p:txBody>
      </p:sp>
    </p:spTree>
    <p:extLst>
      <p:ext uri="{BB962C8B-B14F-4D97-AF65-F5344CB8AC3E}">
        <p14:creationId xmlns:p14="http://schemas.microsoft.com/office/powerpoint/2010/main" val="35652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7200" dirty="0"/>
              <a:t>Design/construction</a:t>
            </a:r>
          </a:p>
        </p:txBody>
      </p:sp>
    </p:spTree>
    <p:extLst>
      <p:ext uri="{BB962C8B-B14F-4D97-AF65-F5344CB8AC3E}">
        <p14:creationId xmlns:p14="http://schemas.microsoft.com/office/powerpoint/2010/main" val="155481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7200" dirty="0"/>
              <a:t>How does it work?</a:t>
            </a:r>
          </a:p>
        </p:txBody>
      </p:sp>
    </p:spTree>
    <p:extLst>
      <p:ext uri="{BB962C8B-B14F-4D97-AF65-F5344CB8AC3E}">
        <p14:creationId xmlns:p14="http://schemas.microsoft.com/office/powerpoint/2010/main" val="300894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6000" dirty="0"/>
              <a:t>Advantages/disadvantages</a:t>
            </a:r>
          </a:p>
        </p:txBody>
      </p:sp>
    </p:spTree>
    <p:extLst>
      <p:ext uri="{BB962C8B-B14F-4D97-AF65-F5344CB8AC3E}">
        <p14:creationId xmlns:p14="http://schemas.microsoft.com/office/powerpoint/2010/main" val="370343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7200" dirty="0"/>
              <a:t>What is nutating disk?</a:t>
            </a:r>
          </a:p>
        </p:txBody>
      </p:sp>
    </p:spTree>
    <p:extLst>
      <p:ext uri="{BB962C8B-B14F-4D97-AF65-F5344CB8AC3E}">
        <p14:creationId xmlns:p14="http://schemas.microsoft.com/office/powerpoint/2010/main" val="98139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6A9E-70D3-410F-B419-E9F50FAE97F2}"/>
              </a:ext>
            </a:extLst>
          </p:cNvPr>
          <p:cNvSpPr>
            <a:spLocks noGrp="1"/>
          </p:cNvSpPr>
          <p:nvPr>
            <p:ph type="title"/>
          </p:nvPr>
        </p:nvSpPr>
        <p:spPr/>
        <p:txBody>
          <a:bodyPr/>
          <a:lstStyle/>
          <a:p>
            <a:r>
              <a:rPr lang="en-PH" dirty="0"/>
              <a:t>Nutating disk</a:t>
            </a:r>
          </a:p>
        </p:txBody>
      </p:sp>
      <p:sp>
        <p:nvSpPr>
          <p:cNvPr id="3" name="Content Placeholder 2">
            <a:extLst>
              <a:ext uri="{FF2B5EF4-FFF2-40B4-BE49-F238E27FC236}">
                <a16:creationId xmlns:a16="http://schemas.microsoft.com/office/drawing/2014/main" id="{C492AD75-EC6A-4676-91DD-BDC1063D4970}"/>
              </a:ext>
            </a:extLst>
          </p:cNvPr>
          <p:cNvSpPr>
            <a:spLocks noGrp="1"/>
          </p:cNvSpPr>
          <p:nvPr>
            <p:ph idx="1"/>
          </p:nvPr>
        </p:nvSpPr>
        <p:spPr/>
        <p:txBody>
          <a:bodyPr>
            <a:normAutofit/>
          </a:bodyPr>
          <a:lstStyle/>
          <a:p>
            <a:r>
              <a:rPr lang="en-PH" dirty="0"/>
              <a:t>Nutating disk flow meters are one of the most common type of positive displacement flow meter. </a:t>
            </a:r>
          </a:p>
          <a:p>
            <a:r>
              <a:rPr lang="en-GB" dirty="0"/>
              <a:t>This type of flow meter is normally used for water service, such as raw water supply and evaporator feed.</a:t>
            </a:r>
            <a:r>
              <a:rPr lang="en-PH" dirty="0"/>
              <a:t> </a:t>
            </a:r>
          </a:p>
        </p:txBody>
      </p:sp>
    </p:spTree>
    <p:extLst>
      <p:ext uri="{BB962C8B-B14F-4D97-AF65-F5344CB8AC3E}">
        <p14:creationId xmlns:p14="http://schemas.microsoft.com/office/powerpoint/2010/main" val="365395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7200" dirty="0"/>
              <a:t>Design/construction</a:t>
            </a:r>
          </a:p>
        </p:txBody>
      </p:sp>
    </p:spTree>
    <p:extLst>
      <p:ext uri="{BB962C8B-B14F-4D97-AF65-F5344CB8AC3E}">
        <p14:creationId xmlns:p14="http://schemas.microsoft.com/office/powerpoint/2010/main" val="223605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98A7D-B997-4C89-8771-27DA0E430F2D}"/>
              </a:ext>
            </a:extLst>
          </p:cNvPr>
          <p:cNvSpPr>
            <a:spLocks noGrp="1"/>
          </p:cNvSpPr>
          <p:nvPr>
            <p:ph idx="1"/>
          </p:nvPr>
        </p:nvSpPr>
        <p:spPr>
          <a:xfrm>
            <a:off x="1141412" y="889686"/>
            <a:ext cx="9905999" cy="4901515"/>
          </a:xfrm>
        </p:spPr>
        <p:txBody>
          <a:bodyPr/>
          <a:lstStyle/>
          <a:p>
            <a:r>
              <a:rPr lang="en-GB" dirty="0"/>
              <a:t>It consists of a precision machined chamber, a </a:t>
            </a:r>
            <a:r>
              <a:rPr lang="en-GB" dirty="0" err="1"/>
              <a:t>center</a:t>
            </a:r>
            <a:r>
              <a:rPr lang="en-GB" dirty="0"/>
              <a:t> ball, movable disc, and counter mechanism. The disc is integral to the ball/sphere mounted inside the chamber. A small pin is fastened to the ball to convert nutating motion/ eccentric spinning motion of the ball into rotary motion of the shaft. The disc is pivoted at the geometric </a:t>
            </a:r>
            <a:r>
              <a:rPr lang="en-GB" dirty="0" err="1"/>
              <a:t>center</a:t>
            </a:r>
            <a:r>
              <a:rPr lang="en-GB" dirty="0"/>
              <a:t>, and it is allowed to nutate or wobble in a specially designed chamber. The controlled clearance between the disc and chamber ensures the proper sealing and minimum leakage.</a:t>
            </a:r>
            <a:endParaRPr lang="en-PH" dirty="0"/>
          </a:p>
        </p:txBody>
      </p:sp>
    </p:spTree>
    <p:extLst>
      <p:ext uri="{BB962C8B-B14F-4D97-AF65-F5344CB8AC3E}">
        <p14:creationId xmlns:p14="http://schemas.microsoft.com/office/powerpoint/2010/main" val="229329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schematic diagram of nutating disc meter">
            <a:extLst>
              <a:ext uri="{FF2B5EF4-FFF2-40B4-BE49-F238E27FC236}">
                <a16:creationId xmlns:a16="http://schemas.microsoft.com/office/drawing/2014/main" id="{241197C5-158C-44AF-8493-9C94F6CA70EB}"/>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6008" y="1654003"/>
            <a:ext cx="7999984" cy="354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2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7200" dirty="0"/>
              <a:t>How does it work?</a:t>
            </a:r>
          </a:p>
        </p:txBody>
      </p:sp>
    </p:spTree>
    <p:extLst>
      <p:ext uri="{BB962C8B-B14F-4D97-AF65-F5344CB8AC3E}">
        <p14:creationId xmlns:p14="http://schemas.microsoft.com/office/powerpoint/2010/main" val="379396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960DF-359C-4E7D-9331-CBA57EA05CD6}"/>
              </a:ext>
            </a:extLst>
          </p:cNvPr>
          <p:cNvSpPr>
            <a:spLocks noGrp="1"/>
          </p:cNvSpPr>
          <p:nvPr>
            <p:ph idx="1"/>
          </p:nvPr>
        </p:nvSpPr>
        <p:spPr>
          <a:xfrm>
            <a:off x="1141412" y="675503"/>
            <a:ext cx="9905999" cy="5115698"/>
          </a:xfrm>
        </p:spPr>
        <p:txBody>
          <a:bodyPr>
            <a:normAutofit/>
          </a:bodyPr>
          <a:lstStyle/>
          <a:p>
            <a:r>
              <a:rPr lang="en-GB" dirty="0"/>
              <a:t>The disc divides the chamber into two equal volume. Water enters at the left side of the eccentrically mounted disc. The liquid pressure sets the disc in motion, results in the quantity of liquid that enters left side of the chamber will be rolled out through the outlet. When the disc and ball wobble it generate a cone with the apex at geometric </a:t>
            </a:r>
            <a:r>
              <a:rPr lang="en-GB" dirty="0" err="1"/>
              <a:t>center</a:t>
            </a:r>
            <a:r>
              <a:rPr lang="en-GB" dirty="0"/>
              <a:t>, this motion is getting translated into a rotary motion of shaft by the pin fastened to the ball. The movement of the disc is then transmitted by the cam and gear train to the totalizer or pulse transmitter. Each complete cycle of nutation of the disc will be counted by the counter mechanism which can be directly calibrated in terms of volume of liquid received or discharged. Each revolution of disc indicates the passage of fixed volume of fluid.</a:t>
            </a:r>
            <a:endParaRPr lang="en-PH" dirty="0"/>
          </a:p>
        </p:txBody>
      </p:sp>
    </p:spTree>
    <p:extLst>
      <p:ext uri="{BB962C8B-B14F-4D97-AF65-F5344CB8AC3E}">
        <p14:creationId xmlns:p14="http://schemas.microsoft.com/office/powerpoint/2010/main" val="415236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446-04B0-4535-AF3D-0BAD8B7297FA}"/>
              </a:ext>
            </a:extLst>
          </p:cNvPr>
          <p:cNvSpPr>
            <a:spLocks noGrp="1"/>
          </p:cNvSpPr>
          <p:nvPr>
            <p:ph type="title"/>
          </p:nvPr>
        </p:nvSpPr>
        <p:spPr>
          <a:xfrm>
            <a:off x="962004" y="2428103"/>
            <a:ext cx="10267992" cy="2001794"/>
          </a:xfrm>
        </p:spPr>
        <p:txBody>
          <a:bodyPr>
            <a:normAutofit/>
          </a:bodyPr>
          <a:lstStyle/>
          <a:p>
            <a:pPr algn="ctr"/>
            <a:r>
              <a:rPr lang="en-PH" sz="6000" dirty="0"/>
              <a:t>Advantages/disadvantages</a:t>
            </a:r>
          </a:p>
        </p:txBody>
      </p:sp>
    </p:spTree>
    <p:extLst>
      <p:ext uri="{BB962C8B-B14F-4D97-AF65-F5344CB8AC3E}">
        <p14:creationId xmlns:p14="http://schemas.microsoft.com/office/powerpoint/2010/main" val="2697629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458</Words>
  <Application>Microsoft Office PowerPoint</Application>
  <PresentationFormat>Widescreen</PresentationFormat>
  <Paragraphs>31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Nutating Disk</vt:lpstr>
      <vt:lpstr>What is nutating disk?</vt:lpstr>
      <vt:lpstr>Nutating disk</vt:lpstr>
      <vt:lpstr>Design/construction</vt:lpstr>
      <vt:lpstr>PowerPoint Presentation</vt:lpstr>
      <vt:lpstr>PowerPoint Presentation</vt:lpstr>
      <vt:lpstr>How does it work?</vt:lpstr>
      <vt:lpstr>PowerPoint Presentation</vt:lpstr>
      <vt:lpstr>Advantages/disadvantages</vt:lpstr>
      <vt:lpstr>Advantages</vt:lpstr>
      <vt:lpstr>Disadvantages</vt:lpstr>
      <vt:lpstr>Rotating impeller</vt:lpstr>
      <vt:lpstr>What is rotating impeller?</vt:lpstr>
      <vt:lpstr>Rotating impeller</vt:lpstr>
      <vt:lpstr>Design/construction</vt:lpstr>
      <vt:lpstr>How does it work?</vt:lpstr>
      <vt:lpstr>Advantages/disadvantages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Nutating Disk</dc:title>
  <dc:creator>John Adrian Castillo</dc:creator>
  <cp:lastModifiedBy>John Adrian Castillo</cp:lastModifiedBy>
  <cp:revision>7</cp:revision>
  <dcterms:created xsi:type="dcterms:W3CDTF">2019-11-03T13:40:16Z</dcterms:created>
  <dcterms:modified xsi:type="dcterms:W3CDTF">2019-11-03T14:58:23Z</dcterms:modified>
</cp:coreProperties>
</file>