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15"/>
  </p:normalViewPr>
  <p:slideViewPr>
    <p:cSldViewPr snapToGrid="0">
      <p:cViewPr>
        <p:scale>
          <a:sx n="140" d="100"/>
          <a:sy n="140" d="100"/>
        </p:scale>
        <p:origin x="2536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5E4B6-CBEF-6B83-BE93-5A5D0C553D8E}"/>
              </a:ext>
            </a:extLst>
          </p:cNvPr>
          <p:cNvSpPr txBox="1"/>
          <p:nvPr/>
        </p:nvSpPr>
        <p:spPr>
          <a:xfrm>
            <a:off x="-12397" y="569845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Tervezett kezdés: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3C82C-ABEC-7DE6-5FDC-72DEF3646B36}"/>
              </a:ext>
            </a:extLst>
          </p:cNvPr>
          <p:cNvSpPr txBox="1"/>
          <p:nvPr/>
        </p:nvSpPr>
        <p:spPr>
          <a:xfrm>
            <a:off x="2672406" y="569845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Tervezett befejezés: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BEEE-C274-9B0E-C92A-780DBF955AB1}"/>
              </a:ext>
            </a:extLst>
          </p:cNvPr>
          <p:cNvSpPr txBox="1"/>
          <p:nvPr/>
        </p:nvSpPr>
        <p:spPr>
          <a:xfrm>
            <a:off x="17099" y="1144272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Megjegyzés: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1F562-271C-40C2-2866-F41DDE4616DA}"/>
              </a:ext>
            </a:extLst>
          </p:cNvPr>
          <p:cNvSpPr/>
          <p:nvPr/>
        </p:nvSpPr>
        <p:spPr>
          <a:xfrm>
            <a:off x="66259" y="1513604"/>
            <a:ext cx="5526919" cy="156251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4DF24-8C08-DD33-84F4-4A029C71EF93}"/>
              </a:ext>
            </a:extLst>
          </p:cNvPr>
          <p:cNvCxnSpPr/>
          <p:nvPr/>
        </p:nvCxnSpPr>
        <p:spPr>
          <a:xfrm>
            <a:off x="17099" y="1161370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CA98C-C8E1-3431-8EFF-54CD07FD9CF0}"/>
              </a:ext>
            </a:extLst>
          </p:cNvPr>
          <p:cNvSpPr txBox="1"/>
          <p:nvPr/>
        </p:nvSpPr>
        <p:spPr>
          <a:xfrm>
            <a:off x="-17315" y="3017317"/>
            <a:ext cx="16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Helyi kontaktok: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D990A2-C296-5C8A-17B7-8A1DF604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2615"/>
              </p:ext>
            </p:extLst>
          </p:nvPr>
        </p:nvGraphicFramePr>
        <p:xfrm>
          <a:off x="66259" y="3386648"/>
          <a:ext cx="5526918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9">
                  <a:extLst>
                    <a:ext uri="{9D8B030D-6E8A-4147-A177-3AD203B41FA5}">
                      <a16:colId xmlns:a16="http://schemas.microsoft.com/office/drawing/2014/main" val="764437545"/>
                    </a:ext>
                  </a:extLst>
                </a:gridCol>
                <a:gridCol w="2763459">
                  <a:extLst>
                    <a:ext uri="{9D8B030D-6E8A-4147-A177-3AD203B41FA5}">
                      <a16:colId xmlns:a16="http://schemas.microsoft.com/office/drawing/2014/main" val="83684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29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31C910-6829-33D0-E9A1-CD473D6CA0C8}"/>
              </a:ext>
            </a:extLst>
          </p:cNvPr>
          <p:cNvSpPr txBox="1"/>
          <p:nvPr/>
        </p:nvSpPr>
        <p:spPr>
          <a:xfrm>
            <a:off x="-12395" y="432992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Előkészítés: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C14E76E-209F-E1C6-35A5-D48BBE85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91517"/>
              </p:ext>
            </p:extLst>
          </p:nvPr>
        </p:nvGraphicFramePr>
        <p:xfrm>
          <a:off x="66258" y="4646468"/>
          <a:ext cx="5526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871673816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1740673461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3544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☐Beléptetés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☐Szállás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☐Kocsi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☐Update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ell.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jkv.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☐Inventory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☐Password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☐2x Pendrive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☐Initial backup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836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21395A5-ACA7-B31B-68A5-1A4479C5D18A}"/>
              </a:ext>
            </a:extLst>
          </p:cNvPr>
          <p:cNvSpPr txBox="1"/>
          <p:nvPr/>
        </p:nvSpPr>
        <p:spPr>
          <a:xfrm>
            <a:off x="-7476" y="6163635"/>
            <a:ext cx="412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</a:t>
            </a:r>
            <a:r>
              <a:rPr lang="en-HU" dirty="0"/>
              <a:t> munkaállomások (</a:t>
            </a:r>
            <a:r>
              <a:rPr lang="en-HU" i="1" dirty="0"/>
              <a:t>pld.: OPR01 TL</a:t>
            </a:r>
            <a:r>
              <a:rPr lang="en-HU" dirty="0"/>
              <a:t>):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A8C9900-69DA-BD93-709C-52701055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4044"/>
              </p:ext>
            </p:extLst>
          </p:nvPr>
        </p:nvGraphicFramePr>
        <p:xfrm>
          <a:off x="35940" y="6551328"/>
          <a:ext cx="5526918" cy="60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1950582533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4001095997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28697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3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95733E-C1D0-89F5-1D25-6DDE7BBF0689}"/>
              </a:ext>
            </a:extLst>
          </p:cNvPr>
          <p:cNvSpPr txBox="1"/>
          <p:nvPr/>
        </p:nvSpPr>
        <p:spPr>
          <a:xfrm>
            <a:off x="-17315" y="799275"/>
            <a:ext cx="25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Kiküldetési órák száma</a:t>
            </a:r>
            <a:r>
              <a:rPr lang="en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05-06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Day05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Day06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860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07-08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Day07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Day08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922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09-10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Day09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Day10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22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1/6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8759ED-92A2-9FA8-DC26-FAD2326D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32329"/>
              </p:ext>
            </p:extLst>
          </p:nvPr>
        </p:nvGraphicFramePr>
        <p:xfrm>
          <a:off x="59821" y="564023"/>
          <a:ext cx="5522434" cy="270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7">
                  <a:extLst>
                    <a:ext uri="{9D8B030D-6E8A-4147-A177-3AD203B41FA5}">
                      <a16:colId xmlns:a16="http://schemas.microsoft.com/office/drawing/2014/main" val="2874914062"/>
                    </a:ext>
                  </a:extLst>
                </a:gridCol>
                <a:gridCol w="561120">
                  <a:extLst>
                    <a:ext uri="{9D8B030D-6E8A-4147-A177-3AD203B41FA5}">
                      <a16:colId xmlns:a16="http://schemas.microsoft.com/office/drawing/2014/main" val="2159588509"/>
                    </a:ext>
                  </a:extLst>
                </a:gridCol>
                <a:gridCol w="3051101">
                  <a:extLst>
                    <a:ext uri="{9D8B030D-6E8A-4147-A177-3AD203B41FA5}">
                      <a16:colId xmlns:a16="http://schemas.microsoft.com/office/drawing/2014/main" val="3843668523"/>
                    </a:ext>
                  </a:extLst>
                </a:gridCol>
                <a:gridCol w="332774">
                  <a:extLst>
                    <a:ext uri="{9D8B030D-6E8A-4147-A177-3AD203B41FA5}">
                      <a16:colId xmlns:a16="http://schemas.microsoft.com/office/drawing/2014/main" val="186224599"/>
                    </a:ext>
                  </a:extLst>
                </a:gridCol>
                <a:gridCol w="1369882">
                  <a:extLst>
                    <a:ext uri="{9D8B030D-6E8A-4147-A177-3AD203B41FA5}">
                      <a16:colId xmlns:a16="http://schemas.microsoft.com/office/drawing/2014/main" val="354646411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2396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Előkészítés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0289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Rendszer ellenőrzés és laptopok és szerverek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968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M01_Update mappa felmásolása az update laptopokra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45m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8192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WinSrv c:\tmp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30m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761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D:\dtemp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03497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DEP1 root check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776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PowerCLI6.5 telepítés az update laptopokra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2680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Certificate megújítás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60m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3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Admin linkek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20m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1045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Tools telepítés az update laptopra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5m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9735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SSH engedélyezés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10m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7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43EC9-E814-460E-D254-930EABFA0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9464"/>
              </p:ext>
            </p:extLst>
          </p:nvPr>
        </p:nvGraphicFramePr>
        <p:xfrm>
          <a:off x="59821" y="3346644"/>
          <a:ext cx="55224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1894989885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2884614909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435176289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050527454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295354428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320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MSA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35m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39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BF04FE-933B-E035-80E0-F57A78F3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38500"/>
              </p:ext>
            </p:extLst>
          </p:nvPr>
        </p:nvGraphicFramePr>
        <p:xfrm>
          <a:off x="59821" y="3943557"/>
          <a:ext cx="5522434" cy="2337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2066004643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3637551306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3129564955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893723758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61963985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3448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iLO/BIOS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47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6807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4751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8990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4761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287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297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640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86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475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2/6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1E43D-66B1-2CDD-35D1-18C7179E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160"/>
              </p:ext>
            </p:extLst>
          </p:nvPr>
        </p:nvGraphicFramePr>
        <p:xfrm>
          <a:off x="47106" y="560240"/>
          <a:ext cx="5550388" cy="2717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2190568365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2168575002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3763966828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5404458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326292858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934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VMWare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82910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Jelszó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4129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Backup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80308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5884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4031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936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4454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6186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3064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Config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108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8190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VMware Tools upgrade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9877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VMRC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165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CB98C-1E45-6899-E618-39D0045D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5706"/>
              </p:ext>
            </p:extLst>
          </p:nvPr>
        </p:nvGraphicFramePr>
        <p:xfrm>
          <a:off x="47106" y="3450264"/>
          <a:ext cx="5550388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5">
                  <a:extLst>
                    <a:ext uri="{9D8B030D-6E8A-4147-A177-3AD203B41FA5}">
                      <a16:colId xmlns:a16="http://schemas.microsoft.com/office/drawing/2014/main" val="1122117814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4010369151"/>
                    </a:ext>
                  </a:extLst>
                </a:gridCol>
                <a:gridCol w="3048695">
                  <a:extLst>
                    <a:ext uri="{9D8B030D-6E8A-4147-A177-3AD203B41FA5}">
                      <a16:colId xmlns:a16="http://schemas.microsoft.com/office/drawing/2014/main" val="1433167601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424732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130242719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22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UPS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513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C832F-FE70-91A9-6228-33FCD737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70904"/>
              </p:ext>
            </p:extLst>
          </p:nvPr>
        </p:nvGraphicFramePr>
        <p:xfrm>
          <a:off x="47106" y="4063612"/>
          <a:ext cx="5550388" cy="1389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3216365346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830784339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116705533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58168615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257216373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8619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Windows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4418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Network adapters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633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Fájlok másolása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2283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9888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CSD1-RECC1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7507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WRKF1-I4DP1-BACK1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3/6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BDDD5-0610-C0ED-57F1-F26B635A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3125"/>
              </p:ext>
            </p:extLst>
          </p:nvPr>
        </p:nvGraphicFramePr>
        <p:xfrm>
          <a:off x="55652" y="626454"/>
          <a:ext cx="5541843" cy="3469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1758338446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1554768689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574907284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1672022719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40847594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782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Microsoft Deployment Tool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2755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Előkészítés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512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Script futtatása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7449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 Explorer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1038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Updating configuration Internet Information Services (IIS)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6025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Deployment Services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7315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Update drivers for deployment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7100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drivers to boot 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4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Load the new MDT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423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GPO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8826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8954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34844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Workflow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789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Datashare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6295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Fortion IMINT KDB (Server Side)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21401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I4D: Proxy rules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127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230FF-F22C-4263-3428-B4AF8231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714"/>
              </p:ext>
            </p:extLst>
          </p:nvPr>
        </p:nvGraphicFramePr>
        <p:xfrm>
          <a:off x="55652" y="4282170"/>
          <a:ext cx="5541843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4068060794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969200954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497165471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744894615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6204835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464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Linux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598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Copy files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804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System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99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i4D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8235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Electronic Warfare Analyst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987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Media Mining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0705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iKDB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4/6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F9F893-46C8-A502-DEC1-C24CF5E0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2399"/>
              </p:ext>
            </p:extLst>
          </p:nvPr>
        </p:nvGraphicFramePr>
        <p:xfrm>
          <a:off x="47107" y="599408"/>
          <a:ext cx="5558934" cy="1761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72927754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43695461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51391057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878187451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00742597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33286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Supervision (CheckMk update)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2043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64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SYSTEM DOC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71583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7467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Cartographic layers data copy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1552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3675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VEEAM Backup Upgrade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607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17E6E-BB08-271B-8301-E9420500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8111"/>
              </p:ext>
            </p:extLst>
          </p:nvPr>
        </p:nvGraphicFramePr>
        <p:xfrm>
          <a:off x="47107" y="2526247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40624959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235285281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991696761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044293525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02933211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8960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BOOTABLE USB FLASH DRIVE: RUFUS.EXE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73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EA8A5-CD68-083F-5724-A782592D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54565"/>
              </p:ext>
            </p:extLst>
          </p:nvPr>
        </p:nvGraphicFramePr>
        <p:xfrm>
          <a:off x="47107" y="3131868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372835131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674874837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2877588659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685978486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245960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7024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DEPLOYING A WORKSTATION WITH THE MDT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73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9F826-5ACB-CA08-B9CD-59D68E11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52364"/>
              </p:ext>
            </p:extLst>
          </p:nvPr>
        </p:nvGraphicFramePr>
        <p:xfrm>
          <a:off x="47108" y="5344100"/>
          <a:ext cx="5591079" cy="1983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783">
                  <a:extLst>
                    <a:ext uri="{9D8B030D-6E8A-4147-A177-3AD203B41FA5}">
                      <a16:colId xmlns:a16="http://schemas.microsoft.com/office/drawing/2014/main" val="1508616396"/>
                    </a:ext>
                  </a:extLst>
                </a:gridCol>
                <a:gridCol w="338013">
                  <a:extLst>
                    <a:ext uri="{9D8B030D-6E8A-4147-A177-3AD203B41FA5}">
                      <a16:colId xmlns:a16="http://schemas.microsoft.com/office/drawing/2014/main" val="2338039052"/>
                    </a:ext>
                  </a:extLst>
                </a:gridCol>
                <a:gridCol w="414320">
                  <a:extLst>
                    <a:ext uri="{9D8B030D-6E8A-4147-A177-3AD203B41FA5}">
                      <a16:colId xmlns:a16="http://schemas.microsoft.com/office/drawing/2014/main" val="2570298176"/>
                    </a:ext>
                  </a:extLst>
                </a:gridCol>
                <a:gridCol w="410735">
                  <a:extLst>
                    <a:ext uri="{9D8B030D-6E8A-4147-A177-3AD203B41FA5}">
                      <a16:colId xmlns:a16="http://schemas.microsoft.com/office/drawing/2014/main" val="1004746133"/>
                    </a:ext>
                  </a:extLst>
                </a:gridCol>
                <a:gridCol w="253503">
                  <a:extLst>
                    <a:ext uri="{9D8B030D-6E8A-4147-A177-3AD203B41FA5}">
                      <a16:colId xmlns:a16="http://schemas.microsoft.com/office/drawing/2014/main" val="883867006"/>
                    </a:ext>
                  </a:extLst>
                </a:gridCol>
                <a:gridCol w="770882">
                  <a:extLst>
                    <a:ext uri="{9D8B030D-6E8A-4147-A177-3AD203B41FA5}">
                      <a16:colId xmlns:a16="http://schemas.microsoft.com/office/drawing/2014/main" val="3299307325"/>
                    </a:ext>
                  </a:extLst>
                </a:gridCol>
                <a:gridCol w="541186">
                  <a:extLst>
                    <a:ext uri="{9D8B030D-6E8A-4147-A177-3AD203B41FA5}">
                      <a16:colId xmlns:a16="http://schemas.microsoft.com/office/drawing/2014/main" val="300289453"/>
                    </a:ext>
                  </a:extLst>
                </a:gridCol>
                <a:gridCol w="335502">
                  <a:extLst>
                    <a:ext uri="{9D8B030D-6E8A-4147-A177-3AD203B41FA5}">
                      <a16:colId xmlns:a16="http://schemas.microsoft.com/office/drawing/2014/main" val="655255484"/>
                    </a:ext>
                  </a:extLst>
                </a:gridCol>
                <a:gridCol w="433046">
                  <a:extLst>
                    <a:ext uri="{9D8B030D-6E8A-4147-A177-3AD203B41FA5}">
                      <a16:colId xmlns:a16="http://schemas.microsoft.com/office/drawing/2014/main" val="283047474"/>
                    </a:ext>
                  </a:extLst>
                </a:gridCol>
                <a:gridCol w="429299">
                  <a:extLst>
                    <a:ext uri="{9D8B030D-6E8A-4147-A177-3AD203B41FA5}">
                      <a16:colId xmlns:a16="http://schemas.microsoft.com/office/drawing/2014/main" val="2172114951"/>
                    </a:ext>
                  </a:extLst>
                </a:gridCol>
                <a:gridCol w="298892">
                  <a:extLst>
                    <a:ext uri="{9D8B030D-6E8A-4147-A177-3AD203B41FA5}">
                      <a16:colId xmlns:a16="http://schemas.microsoft.com/office/drawing/2014/main" val="3426793133"/>
                    </a:ext>
                  </a:extLst>
                </a:gridCol>
                <a:gridCol w="847918">
                  <a:extLst>
                    <a:ext uri="{9D8B030D-6E8A-4147-A177-3AD203B41FA5}">
                      <a16:colId xmlns:a16="http://schemas.microsoft.com/office/drawing/2014/main" val="1966935464"/>
                    </a:ext>
                  </a:extLst>
                </a:gridCol>
              </a:tblGrid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WSUS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I4D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WSUS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20410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OPR01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OPR07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79421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OPR08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1161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OPR03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OPR09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9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OPR04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OPR10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3507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OPR05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OPR11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4062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OPR06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OPR12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276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0319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MMCO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Kapugép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6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9B038E-11DE-FD61-E304-7FA879AC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0267"/>
              </p:ext>
            </p:extLst>
          </p:nvPr>
        </p:nvGraphicFramePr>
        <p:xfrm>
          <a:off x="47107" y="3682905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66954240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426275563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645741677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237942817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15783647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407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Step 14.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VAMT Installation on an Internet Workstation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294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910A4-A1F1-170A-AFAB-4C2EA8DC9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44381"/>
              </p:ext>
            </p:extLst>
          </p:nvPr>
        </p:nvGraphicFramePr>
        <p:xfrm>
          <a:off x="47107" y="4233942"/>
          <a:ext cx="5558934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16693367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7855908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399679400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84652749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84654080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9993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Teszt felhasználók létrehozása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19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66637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I4D LICENSE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0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5/6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F1842-5A7F-EE02-C68D-5DEDDB4B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6293"/>
              </p:ext>
            </p:extLst>
          </p:nvPr>
        </p:nvGraphicFramePr>
        <p:xfrm>
          <a:off x="38560" y="607479"/>
          <a:ext cx="5558936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69498183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07494287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951258105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43710250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331766795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295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Licenses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847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Luciad Release 2019.1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448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410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Vocapia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17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Systran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3585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169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2381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58BE40-4DFB-8418-B8C9-93DE88DA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0727"/>
              </p:ext>
            </p:extLst>
          </p:nvPr>
        </p:nvGraphicFramePr>
        <p:xfrm>
          <a:off x="38560" y="2321964"/>
          <a:ext cx="5558937" cy="81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43312408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3443507264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180664056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98914603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14865431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1995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Fortion Media Mining (Collection Workstation)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78479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82047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Application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44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97E8C-D8D0-55F3-50B5-7458C876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4224"/>
              </p:ext>
            </p:extLst>
          </p:nvPr>
        </p:nvGraphicFramePr>
        <p:xfrm>
          <a:off x="38560" y="3277557"/>
          <a:ext cx="5558937" cy="1199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185739656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19472675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794497053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53145073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245213887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4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Post-Installation Configurations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623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Collection Workstation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8180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Exploitation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8471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IMINT KDB – RECCE user management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7512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Shared Context.cml file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636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356D42-0D0F-BAE5-EB43-5641C8E5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9585"/>
              </p:ext>
            </p:extLst>
          </p:nvPr>
        </p:nvGraphicFramePr>
        <p:xfrm>
          <a:off x="38559" y="5826100"/>
          <a:ext cx="5558937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3033812827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86548838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09793401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165215745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92934569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0549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Application links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4744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876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LockScreen GPO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52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D044A-D19F-E6C0-BAB1-4FC8DD4D570D}"/>
              </a:ext>
            </a:extLst>
          </p:cNvPr>
          <p:cNvSpPr txBox="1"/>
          <p:nvPr/>
        </p:nvSpPr>
        <p:spPr>
          <a:xfrm>
            <a:off x="50250" y="4612596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WinSrv</a:t>
            </a:r>
            <a:r>
              <a:rPr lang="hu-HU" dirty="0"/>
              <a:t> version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5187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6/6</a:t>
            </a:r>
          </a:p>
        </p:txBody>
      </p:sp>
    </p:spTree>
    <p:extLst>
      <p:ext uri="{BB962C8B-B14F-4D97-AF65-F5344CB8AC3E}">
        <p14:creationId xmlns:p14="http://schemas.microsoft.com/office/powerpoint/2010/main" val="349369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01-02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Day01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Day02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18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03-04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Day03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Day04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93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1027</Words>
  <Application>Microsoft Macintosh PowerPoint</Application>
  <PresentationFormat>Custom</PresentationFormat>
  <Paragraphs>804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Checklist 1/6</vt:lpstr>
      <vt:lpstr>Checklist 2/6</vt:lpstr>
      <vt:lpstr>Checklist 3/6</vt:lpstr>
      <vt:lpstr>Checklist 4/6</vt:lpstr>
      <vt:lpstr>Checklist 5/6</vt:lpstr>
      <vt:lpstr>Checklist 6/6</vt:lpstr>
      <vt:lpstr>Days 01-02</vt:lpstr>
      <vt:lpstr>Days 03-04</vt:lpstr>
      <vt:lpstr>Days 05-06</vt:lpstr>
      <vt:lpstr>Days 07-08</vt:lpstr>
      <vt:lpstr>Days 09-10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35</cp:revision>
  <dcterms:created xsi:type="dcterms:W3CDTF">2022-12-28T04:53:12Z</dcterms:created>
  <dcterms:modified xsi:type="dcterms:W3CDTF">2023-01-25T09:47:50Z</dcterms:modified>
</cp:coreProperties>
</file>