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40"/>
  </p:normalViewPr>
  <p:slideViewPr>
    <p:cSldViewPr snapToGrid="0">
      <p:cViewPr varScale="1">
        <p:scale>
          <a:sx n="211" d="100"/>
          <a:sy n="211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E9CD-9D74-EF59-6163-97CAC547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A7CBC-2D79-3CD9-D76E-016AD7725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9718-F106-6F10-CFA8-10FEEAE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7E0C-FBC4-CEE2-7FB1-1459BA0D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0A62-9428-1954-4C3F-ECC6086B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D42D-BCE4-527F-00CB-652D87B7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F5EDE-1C77-4DA4-760D-766891B4E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926A-68B2-2A46-9736-C06E3BC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0706-BB17-6A92-9F19-125055BF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77F4-37D8-D879-9001-40077E88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36BA8-7194-E6AD-611B-C72E1C34E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3BC77-A1E4-E096-A6AD-A1D86B98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E342-144B-EA69-1656-B05F4533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18E3-7AE1-2DBE-9295-4E607A26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6D69F-2CE1-A9AE-E58C-76821422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6077-0035-BD5B-4C92-58A9BC72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06F2-7B2A-B1CB-86F6-5A3E5CE7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DCF6-E89D-0F6F-A204-2D06ECED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B8B9-F0CD-AE66-AC21-8D4E75E6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2F36-445D-0459-CB81-F02CBE58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2CAB-8E6E-EEF2-131E-68442BC0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2FCB-A1C1-F6A8-489C-4733696F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3770-9FF6-01FB-BC87-DE10F338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0AA2A-F9CE-58E0-7EF8-0C3E5FC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8664-9E82-3C3C-CA4A-98116C4E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661-3056-52B7-8264-F515389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8DDF-6107-4BC7-9408-9600B2C0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621B3-F581-850F-E722-0804B27F3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7D69E-CF0D-D358-811F-3856998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D78F-8835-82E7-7B63-3D6FE60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4157-953A-6E25-83AD-0CDC9E18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46DE-B394-C470-81BD-01EDD436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95181-72CD-F126-382A-37710992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42E65-4893-BF3A-369D-77A6DF5A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E76DD-1D97-C050-1971-8270FEB40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58F9E-3894-55FF-8232-ADABBC1F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03597-6095-F7FC-11EE-63C1C8A8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BA893-0E36-C4B0-35EC-1B2DDFFA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4ECA8-890C-B3F5-3404-44129AC8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2237-1249-DA2C-845E-97E108BD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6A89C-0A58-A3C0-2607-4E3E4E37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EE30E-A4EB-B08B-E654-DAEBC4D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F5317-6DBC-661E-08FD-B6EF5626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E0D59-D681-57A1-E6FA-C0B9A850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0FD4-9AAA-0D00-3E29-91F3DF15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755F-E883-9522-0948-BC3C523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4FDB-D26D-2E8F-684B-45DA1FFA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7C06-33AC-01AB-40A4-F80E0A50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F86C-F406-F5F1-E90C-EFC87CBAC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7F25-5653-133C-9D68-E54A98A5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BEF0-F3C3-AAAE-59E8-B2A9C92E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C6E6-4B30-2BD9-96FF-FFAE9C7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90BA-349D-82DA-DB8D-84A87BD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BDF0-7E7D-6907-482B-A8E9BF29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A18D1-1899-D1D6-39D2-2C277CC4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A3C2E-5BAB-9C12-01C6-21C742F3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DC6DF-822B-4E3B-7C66-6D350BDE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B442-E5FF-A329-2832-97ED2B16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2C9EF-9277-13EC-198C-9F080DE1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EE2A5-C9A5-C09F-00F2-5FBB7D87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A788-6C60-F7ED-7379-23ECB84FB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EF4-A945-A16E-31A6-B0D50E973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1C5D-07F0-CB85-8A96-686BA7FB1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FB9B4-FBD9-DAA2-986C-A5EE157FACA9}"/>
              </a:ext>
            </a:extLst>
          </p:cNvPr>
          <p:cNvSpPr/>
          <p:nvPr/>
        </p:nvSpPr>
        <p:spPr>
          <a:xfrm>
            <a:off x="1589420" y="2261798"/>
            <a:ext cx="2295205" cy="316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A461C3-11F4-2B1E-4D77-DD7C4519B68D}"/>
              </a:ext>
            </a:extLst>
          </p:cNvPr>
          <p:cNvCxnSpPr>
            <a:cxnSpLocks/>
          </p:cNvCxnSpPr>
          <p:nvPr/>
        </p:nvCxnSpPr>
        <p:spPr>
          <a:xfrm>
            <a:off x="1595232" y="5422308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B162EE-DF83-6794-F23C-00512B919EAD}"/>
              </a:ext>
            </a:extLst>
          </p:cNvPr>
          <p:cNvCxnSpPr>
            <a:cxnSpLocks/>
          </p:cNvCxnSpPr>
          <p:nvPr/>
        </p:nvCxnSpPr>
        <p:spPr>
          <a:xfrm>
            <a:off x="3884625" y="5422308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92FA15-9994-713E-6371-C84E7A384B83}"/>
              </a:ext>
            </a:extLst>
          </p:cNvPr>
          <p:cNvCxnSpPr>
            <a:cxnSpLocks/>
          </p:cNvCxnSpPr>
          <p:nvPr/>
        </p:nvCxnSpPr>
        <p:spPr>
          <a:xfrm>
            <a:off x="3884625" y="5422308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9B279-F8FD-0018-9C98-6794586D6434}"/>
              </a:ext>
            </a:extLst>
          </p:cNvPr>
          <p:cNvCxnSpPr>
            <a:cxnSpLocks/>
          </p:cNvCxnSpPr>
          <p:nvPr/>
        </p:nvCxnSpPr>
        <p:spPr>
          <a:xfrm>
            <a:off x="3884625" y="2261798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FD65C7-37B1-59F3-695B-7C51323BF32E}"/>
              </a:ext>
            </a:extLst>
          </p:cNvPr>
          <p:cNvCxnSpPr/>
          <p:nvPr/>
        </p:nvCxnSpPr>
        <p:spPr>
          <a:xfrm>
            <a:off x="4517499" y="2261798"/>
            <a:ext cx="0" cy="3160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9A33F-85C1-55C7-84DC-22521BEF663A}"/>
              </a:ext>
            </a:extLst>
          </p:cNvPr>
          <p:cNvCxnSpPr/>
          <p:nvPr/>
        </p:nvCxnSpPr>
        <p:spPr>
          <a:xfrm>
            <a:off x="1589420" y="5880016"/>
            <a:ext cx="2295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D390F7-A118-DFFC-A3B2-C1FF5A8ECAC2}"/>
              </a:ext>
            </a:extLst>
          </p:cNvPr>
          <p:cNvSpPr txBox="1"/>
          <p:nvPr/>
        </p:nvSpPr>
        <p:spPr>
          <a:xfrm>
            <a:off x="2391115" y="558230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1404 </a:t>
            </a:r>
            <a:r>
              <a:rPr lang="en-US" sz="1200" dirty="0" err="1"/>
              <a:t>px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BB989-61E2-21ED-7D54-7367CE049234}"/>
              </a:ext>
            </a:extLst>
          </p:cNvPr>
          <p:cNvSpPr txBox="1"/>
          <p:nvPr/>
        </p:nvSpPr>
        <p:spPr>
          <a:xfrm rot="16200000">
            <a:off x="4030186" y="363616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1872 </a:t>
            </a:r>
            <a:r>
              <a:rPr lang="en-US" sz="1200" dirty="0" err="1"/>
              <a:t>px</a:t>
            </a:r>
            <a:endParaRPr lang="en-US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F226C8-8F9A-A0C7-7E75-E7C01B2AE3B1}"/>
              </a:ext>
            </a:extLst>
          </p:cNvPr>
          <p:cNvCxnSpPr/>
          <p:nvPr/>
        </p:nvCxnSpPr>
        <p:spPr>
          <a:xfrm>
            <a:off x="1713743" y="2261798"/>
            <a:ext cx="0" cy="3160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6D32B-AA02-7B1A-C192-22AE80A477A4}"/>
              </a:ext>
            </a:extLst>
          </p:cNvPr>
          <p:cNvCxnSpPr/>
          <p:nvPr/>
        </p:nvCxnSpPr>
        <p:spPr>
          <a:xfrm>
            <a:off x="3754490" y="2261798"/>
            <a:ext cx="0" cy="3160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109DDD-4B27-ADDF-84E3-C7E292FB04FE}"/>
              </a:ext>
            </a:extLst>
          </p:cNvPr>
          <p:cNvCxnSpPr/>
          <p:nvPr/>
        </p:nvCxnSpPr>
        <p:spPr>
          <a:xfrm>
            <a:off x="1589420" y="2476752"/>
            <a:ext cx="22952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1369F-4409-87F5-F6D4-7BBA64BE0478}"/>
              </a:ext>
            </a:extLst>
          </p:cNvPr>
          <p:cNvCxnSpPr/>
          <p:nvPr/>
        </p:nvCxnSpPr>
        <p:spPr>
          <a:xfrm>
            <a:off x="1589420" y="5195730"/>
            <a:ext cx="22952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910037-02AC-557E-D3B8-33729B9C55E2}"/>
              </a:ext>
            </a:extLst>
          </p:cNvPr>
          <p:cNvCxnSpPr/>
          <p:nvPr/>
        </p:nvCxnSpPr>
        <p:spPr>
          <a:xfrm flipV="1">
            <a:off x="1713743" y="1798522"/>
            <a:ext cx="0" cy="46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F7355B-B391-CD6F-EE40-A891AA5E201F}"/>
              </a:ext>
            </a:extLst>
          </p:cNvPr>
          <p:cNvCxnSpPr/>
          <p:nvPr/>
        </p:nvCxnSpPr>
        <p:spPr>
          <a:xfrm flipV="1">
            <a:off x="1589420" y="1798522"/>
            <a:ext cx="0" cy="46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13C794-274B-BC05-42CD-B7D7B25E502B}"/>
              </a:ext>
            </a:extLst>
          </p:cNvPr>
          <p:cNvCxnSpPr>
            <a:cxnSpLocks/>
          </p:cNvCxnSpPr>
          <p:nvPr/>
        </p:nvCxnSpPr>
        <p:spPr>
          <a:xfrm flipH="1">
            <a:off x="1138459" y="2257266"/>
            <a:ext cx="45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6D6568-F50C-8725-E251-99759EC97F51}"/>
              </a:ext>
            </a:extLst>
          </p:cNvPr>
          <p:cNvCxnSpPr>
            <a:cxnSpLocks/>
          </p:cNvCxnSpPr>
          <p:nvPr/>
        </p:nvCxnSpPr>
        <p:spPr>
          <a:xfrm flipH="1">
            <a:off x="1138459" y="2476752"/>
            <a:ext cx="45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63D1E-246D-89D3-065B-830D8596FA7E}"/>
              </a:ext>
            </a:extLst>
          </p:cNvPr>
          <p:cNvCxnSpPr/>
          <p:nvPr/>
        </p:nvCxnSpPr>
        <p:spPr>
          <a:xfrm>
            <a:off x="1363939" y="1974135"/>
            <a:ext cx="1161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6BB478-88BD-62DB-841A-78AD53BB79C5}"/>
              </a:ext>
            </a:extLst>
          </p:cNvPr>
          <p:cNvCxnSpPr>
            <a:cxnSpLocks/>
          </p:cNvCxnSpPr>
          <p:nvPr/>
        </p:nvCxnSpPr>
        <p:spPr>
          <a:xfrm>
            <a:off x="1295905" y="2030160"/>
            <a:ext cx="0" cy="111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7B987C-0998-BE3C-729A-147AC68D255F}"/>
              </a:ext>
            </a:extLst>
          </p:cNvPr>
          <p:cNvCxnSpPr>
            <a:cxnSpLocks/>
          </p:cNvCxnSpPr>
          <p:nvPr/>
        </p:nvCxnSpPr>
        <p:spPr>
          <a:xfrm flipH="1">
            <a:off x="1713743" y="1974135"/>
            <a:ext cx="60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524170-54A1-29DF-D7E0-81FB44D1F594}"/>
              </a:ext>
            </a:extLst>
          </p:cNvPr>
          <p:cNvCxnSpPr>
            <a:cxnSpLocks/>
          </p:cNvCxnSpPr>
          <p:nvPr/>
        </p:nvCxnSpPr>
        <p:spPr>
          <a:xfrm flipV="1">
            <a:off x="1295905" y="2476752"/>
            <a:ext cx="0" cy="581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89A3E1-8F1B-B850-2058-53B86289C1E9}"/>
              </a:ext>
            </a:extLst>
          </p:cNvPr>
          <p:cNvCxnSpPr>
            <a:cxnSpLocks/>
          </p:cNvCxnSpPr>
          <p:nvPr/>
        </p:nvCxnSpPr>
        <p:spPr>
          <a:xfrm>
            <a:off x="1322913" y="1974135"/>
            <a:ext cx="266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E8E5D9-5200-3ED8-5A7E-9665F8CC0078}"/>
              </a:ext>
            </a:extLst>
          </p:cNvPr>
          <p:cNvCxnSpPr>
            <a:cxnSpLocks/>
          </p:cNvCxnSpPr>
          <p:nvPr/>
        </p:nvCxnSpPr>
        <p:spPr>
          <a:xfrm>
            <a:off x="1302302" y="2008985"/>
            <a:ext cx="0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86905E-E940-FB7D-FDB6-A5EEB03B3939}"/>
              </a:ext>
            </a:extLst>
          </p:cNvPr>
          <p:cNvSpPr txBox="1"/>
          <p:nvPr/>
        </p:nvSpPr>
        <p:spPr>
          <a:xfrm>
            <a:off x="1856994" y="1724923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55 </a:t>
            </a:r>
            <a:r>
              <a:rPr lang="en-US" sz="1200" dirty="0" err="1"/>
              <a:t>px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06269F-2CAA-94C4-EF97-CE531134C75F}"/>
              </a:ext>
            </a:extLst>
          </p:cNvPr>
          <p:cNvSpPr txBox="1"/>
          <p:nvPr/>
        </p:nvSpPr>
        <p:spPr>
          <a:xfrm rot="16200000">
            <a:off x="906861" y="272458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70 </a:t>
            </a:r>
            <a:r>
              <a:rPr lang="en-US" sz="1200" dirty="0" err="1"/>
              <a:t>px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A7F08C-5EFC-5224-DE3F-1FC4A5725150}"/>
              </a:ext>
            </a:extLst>
          </p:cNvPr>
          <p:cNvSpPr txBox="1"/>
          <p:nvPr/>
        </p:nvSpPr>
        <p:spPr>
          <a:xfrm>
            <a:off x="2414658" y="103554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8920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2</cp:revision>
  <dcterms:created xsi:type="dcterms:W3CDTF">2024-04-30T02:27:14Z</dcterms:created>
  <dcterms:modified xsi:type="dcterms:W3CDTF">2024-04-30T02:37:34Z</dcterms:modified>
</cp:coreProperties>
</file>