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5936-113B-85B8-B921-D2321C50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D63A0-DB81-ED13-31F6-F44984A9B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B71F-4874-84E8-4E49-C2E150A6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5D35-C895-CE44-3C3A-8A9BF0B4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22A6-A68A-9FC3-5125-A2F6B0E8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5C84-592D-EF39-37E9-546FADF2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845F2-3C42-04F6-2882-F4B2F3F5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9368-85B0-E13B-A4C1-43ECE616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5ED7-0B7F-C130-5CF7-BEA0A16D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CE9D-D05C-A885-A288-2B3C2548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699F4-7F4E-B66D-1839-50E3DF3E0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CAD03-A663-699F-F853-4E4206EC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5539-B006-B45F-EA0A-6B38680F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0518-4C1C-63C9-AB65-9AB57E50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1D88-1EFB-FB4A-DBBB-90C4580D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1852-E451-97EB-B78F-5B6E4E9A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2DA0-669B-745F-7F02-DF4DAC1A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B04A-A306-4526-E1A4-22A856A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2E4C-81FE-39D3-AF4D-B22C2EFB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D342-F04D-9F95-E49E-2FF4628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761E-226D-BB99-4A78-AA62D3D9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CA4F5-0E2F-E50C-DB45-CFBF9E10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F44D-4B00-ABA8-FE76-DB39BD4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5C8A-3775-F01D-2F81-FC7FD11A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61FA-E641-2765-180A-479CA7C6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001C-82D2-1499-0DC5-8FC67FFE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1AA2-87C9-EB3C-F493-B659D7C6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23DE9-2458-65AC-5261-8D88B775A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D1E5-9FCA-D286-EDF8-61A6BE43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8B2A-C040-A3F5-9C02-62CE1474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57D6-EE60-49CA-689D-AA9DB9C4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7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BE0A-C93B-6C13-E042-A8E8DB85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76A0-DB93-77D5-5829-266F810DD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5C00C-F16B-9A1A-DE57-1F009D705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348DB-D6B9-518F-4F02-581D4DEC5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887E4-526B-C582-D058-6949DA3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6DE3A-0397-AE80-47A9-4AA7CB7B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F6C28-A8DA-3E81-084E-EDFA5AB3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8BC80-8AB1-BD62-07DD-07769399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10F9-5094-A2E8-4F28-CB5B0208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12EFB-CB86-F691-2C7C-9196F2B9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08304-5CE6-F5F6-DA5C-94A099D6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56050-8EA3-2C9F-C53E-ABE7899D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9FF1-7676-795B-C47C-53D26777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AA181-65D2-31B1-27F4-5A621D3F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2EFD7-F4B9-56ED-1ADE-D44FA113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946A-6A69-DF8B-A665-0E5CC499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98B6-B40E-4CF8-3296-0B0EDD44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8F2ED-D561-BD6C-6AF8-0B17302D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DE9D9-6B3A-EDBA-5EDA-DCC9C7B4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1A31-11C4-D4C5-CC35-6DD17D4B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F300-9A5E-47C3-2820-7CDF86EE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B930-D2E6-D1E7-0EEF-D7FCACC1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568B2-32E3-AFD7-5F28-6B9BE1F34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794E1-FF3D-20A8-74D3-0C5CE8D3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7FBB2-0242-E988-8243-E6AD406A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C18C3-A2EE-690D-A181-05C1AFC9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E70CF-A2E0-FD65-DAC9-FA558A75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DA894-5B55-6986-CB87-64F32BF7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5C6B-D3B6-304F-3203-BC0A867F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7503-1386-4F5D-3022-9DF01B1C9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B8D20-49F1-F04F-B7DC-B6C346EC84D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3C79-4639-C5A2-2440-B321B9332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05E6-2C54-4238-8F85-16F3CA10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330FA-ACA9-1444-8E00-6B6739E6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696FA4-C528-F118-3920-28A84BC7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2" y="383058"/>
            <a:ext cx="1583724" cy="158372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BE11CA-2FA3-F227-7116-E4F83466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9" y="2704928"/>
            <a:ext cx="1324169" cy="1448143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13E074-CCBA-B33F-3804-6CC72147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93" y="420129"/>
            <a:ext cx="1583724" cy="1583724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9181CF-0980-99D7-EE49-B7C41631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42" y="383058"/>
            <a:ext cx="1583724" cy="158372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A57F5E9-9118-86CB-17E3-4D3A9923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91" y="420129"/>
            <a:ext cx="1583724" cy="1583724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2C80094-796F-AA6D-C4BF-A4603BB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42" y="420129"/>
            <a:ext cx="1583724" cy="1583724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153A4A-3D4A-091F-808D-B6871676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589" y="420129"/>
            <a:ext cx="1583724" cy="1583724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94D3BE-D560-570B-3BBA-B2490EAF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535" y="420129"/>
            <a:ext cx="1583724" cy="1583724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D2C7F1-B924-94C3-42A3-B9F605A8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70" y="2704928"/>
            <a:ext cx="1324169" cy="1448143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C19F46-CB0C-CACE-F5B6-67A86549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019" y="2704928"/>
            <a:ext cx="1324169" cy="1448143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48045D-D68C-FC6E-F9EF-EA2AE0C5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68" y="2704928"/>
            <a:ext cx="1324169" cy="1448143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DD546E-84E5-4B98-03A0-DDB7D867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419" y="2704928"/>
            <a:ext cx="1324169" cy="1448143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F09F7C-9A83-B97F-9D9D-5F586558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366" y="2704928"/>
            <a:ext cx="1324169" cy="1448143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84A1C07-944E-B11C-7180-A46D12CC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312" y="2704928"/>
            <a:ext cx="1324169" cy="14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98B3163-BEA6-B51B-6F09-16D1392E8EAE}"/>
              </a:ext>
            </a:extLst>
          </p:cNvPr>
          <p:cNvGrpSpPr/>
          <p:nvPr/>
        </p:nvGrpSpPr>
        <p:grpSpPr>
          <a:xfrm>
            <a:off x="296842" y="383058"/>
            <a:ext cx="1583724" cy="1583724"/>
            <a:chOff x="296842" y="383058"/>
            <a:chExt cx="1583724" cy="1583724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3696FA4-C528-F118-3920-28A84BC7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842" y="383058"/>
              <a:ext cx="1583724" cy="158372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5BF6A0-CB55-9946-8C39-06A963F908A5}"/>
                </a:ext>
              </a:extLst>
            </p:cNvPr>
            <p:cNvSpPr txBox="1"/>
            <p:nvPr/>
          </p:nvSpPr>
          <p:spPr>
            <a:xfrm>
              <a:off x="802440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1</a:t>
              </a:r>
              <a:endParaRPr lang="en-US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4847CD-87E4-6C57-25E1-4E1B687054DA}"/>
              </a:ext>
            </a:extLst>
          </p:cNvPr>
          <p:cNvGrpSpPr/>
          <p:nvPr/>
        </p:nvGrpSpPr>
        <p:grpSpPr>
          <a:xfrm>
            <a:off x="1853793" y="420129"/>
            <a:ext cx="1583724" cy="1583724"/>
            <a:chOff x="1853793" y="420129"/>
            <a:chExt cx="1583724" cy="1583724"/>
          </a:xfrm>
        </p:grpSpPr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013E074-CCBA-B33F-3804-6CC72147B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3793" y="420129"/>
              <a:ext cx="1583724" cy="158372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E751A5-477E-1F84-E4E2-CC7BD3FBC1B1}"/>
                </a:ext>
              </a:extLst>
            </p:cNvPr>
            <p:cNvSpPr txBox="1"/>
            <p:nvPr/>
          </p:nvSpPr>
          <p:spPr>
            <a:xfrm>
              <a:off x="2402639" y="790199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2</a:t>
              </a:r>
              <a:endParaRPr lang="en-US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079DFD-A83F-9D9D-C9DF-0131E51EC6A6}"/>
              </a:ext>
            </a:extLst>
          </p:cNvPr>
          <p:cNvGrpSpPr/>
          <p:nvPr/>
        </p:nvGrpSpPr>
        <p:grpSpPr>
          <a:xfrm>
            <a:off x="3497242" y="383058"/>
            <a:ext cx="1583724" cy="1583724"/>
            <a:chOff x="3497242" y="383058"/>
            <a:chExt cx="1583724" cy="1583724"/>
          </a:xfrm>
        </p:grpSpPr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C9181CF-0980-99D7-EE49-B7C41631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242" y="383058"/>
              <a:ext cx="1583724" cy="15837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0E94F0-AC97-45BC-6E26-EA0BD31BCCDF}"/>
                </a:ext>
              </a:extLst>
            </p:cNvPr>
            <p:cNvSpPr txBox="1"/>
            <p:nvPr/>
          </p:nvSpPr>
          <p:spPr>
            <a:xfrm>
              <a:off x="4046089" y="790199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3</a:t>
              </a:r>
              <a:endParaRPr lang="en-US" b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76EA95-DC6B-8A64-C1A3-9DA285AE0EB3}"/>
              </a:ext>
            </a:extLst>
          </p:cNvPr>
          <p:cNvGrpSpPr/>
          <p:nvPr/>
        </p:nvGrpSpPr>
        <p:grpSpPr>
          <a:xfrm>
            <a:off x="5140691" y="420129"/>
            <a:ext cx="1583724" cy="1583724"/>
            <a:chOff x="5140691" y="420129"/>
            <a:chExt cx="1583724" cy="1583724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A57F5E9-9118-86CB-17E3-4D3A99237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691" y="420129"/>
              <a:ext cx="1583724" cy="15837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B6567D-5940-57DE-E496-E81D85C9E9D2}"/>
                </a:ext>
              </a:extLst>
            </p:cNvPr>
            <p:cNvSpPr txBox="1"/>
            <p:nvPr/>
          </p:nvSpPr>
          <p:spPr>
            <a:xfrm>
              <a:off x="5666131" y="790198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4</a:t>
              </a:r>
              <a:endParaRPr lang="en-US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3ADCAA-0EEF-303D-D547-BF348EBB271C}"/>
              </a:ext>
            </a:extLst>
          </p:cNvPr>
          <p:cNvGrpSpPr/>
          <p:nvPr/>
        </p:nvGrpSpPr>
        <p:grpSpPr>
          <a:xfrm>
            <a:off x="6697642" y="420129"/>
            <a:ext cx="1583724" cy="1583724"/>
            <a:chOff x="6697642" y="420129"/>
            <a:chExt cx="1583724" cy="1583724"/>
          </a:xfrm>
        </p:grpSpPr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C80094-796F-AA6D-C4BF-A4603BB50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42" y="420129"/>
              <a:ext cx="1583724" cy="15837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998F5A-8337-9080-1B00-1E151FCE91A9}"/>
                </a:ext>
              </a:extLst>
            </p:cNvPr>
            <p:cNvSpPr txBox="1"/>
            <p:nvPr/>
          </p:nvSpPr>
          <p:spPr>
            <a:xfrm>
              <a:off x="7246488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5</a:t>
              </a:r>
              <a:endParaRPr lang="en-US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BFFB8D-0576-1341-3E0E-7C3DD1564876}"/>
              </a:ext>
            </a:extLst>
          </p:cNvPr>
          <p:cNvGrpSpPr/>
          <p:nvPr/>
        </p:nvGrpSpPr>
        <p:grpSpPr>
          <a:xfrm>
            <a:off x="8427589" y="420129"/>
            <a:ext cx="1583724" cy="1583724"/>
            <a:chOff x="8427589" y="420129"/>
            <a:chExt cx="1583724" cy="1583724"/>
          </a:xfrm>
        </p:grpSpPr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153A4A-3D4A-091F-808D-B6871676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7589" y="420129"/>
              <a:ext cx="1583724" cy="1583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4D889C-E82E-6B7B-363D-0BA83C6CE90F}"/>
                </a:ext>
              </a:extLst>
            </p:cNvPr>
            <p:cNvSpPr txBox="1"/>
            <p:nvPr/>
          </p:nvSpPr>
          <p:spPr>
            <a:xfrm>
              <a:off x="8976435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6</a:t>
              </a:r>
              <a:endParaRPr lang="en-US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D58EC5-0448-86FD-585D-BEC059D4C633}"/>
              </a:ext>
            </a:extLst>
          </p:cNvPr>
          <p:cNvGrpSpPr/>
          <p:nvPr/>
        </p:nvGrpSpPr>
        <p:grpSpPr>
          <a:xfrm>
            <a:off x="10157535" y="420129"/>
            <a:ext cx="1583724" cy="1583724"/>
            <a:chOff x="10157535" y="420129"/>
            <a:chExt cx="1583724" cy="1583724"/>
          </a:xfrm>
        </p:grpSpPr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94D3BE-D560-570B-3BBA-B2490EAF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7535" y="420129"/>
              <a:ext cx="1583724" cy="158372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91E779-661C-1F42-39D7-8A282C5B7AF4}"/>
                </a:ext>
              </a:extLst>
            </p:cNvPr>
            <p:cNvSpPr txBox="1"/>
            <p:nvPr/>
          </p:nvSpPr>
          <p:spPr>
            <a:xfrm>
              <a:off x="10706381" y="831156"/>
              <a:ext cx="48603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7</a:t>
              </a:r>
              <a:endParaRPr lang="en-US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0A6BA8-5EAE-C4E5-E9EA-54A34C0386B6}"/>
              </a:ext>
            </a:extLst>
          </p:cNvPr>
          <p:cNvGrpSpPr/>
          <p:nvPr/>
        </p:nvGrpSpPr>
        <p:grpSpPr>
          <a:xfrm>
            <a:off x="426619" y="2704928"/>
            <a:ext cx="1324169" cy="1448143"/>
            <a:chOff x="426619" y="2704928"/>
            <a:chExt cx="1324169" cy="1448143"/>
          </a:xfrm>
        </p:grpSpPr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BE11CA-2FA3-F227-7116-E4F83466E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619" y="2704928"/>
              <a:ext cx="1324169" cy="144814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4AFD03-FBF0-CF34-D232-A2136D5BB9B7}"/>
                </a:ext>
              </a:extLst>
            </p:cNvPr>
            <p:cNvSpPr txBox="1"/>
            <p:nvPr/>
          </p:nvSpPr>
          <p:spPr>
            <a:xfrm>
              <a:off x="814797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1</a:t>
              </a:r>
              <a:endParaRPr lang="en-US" b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A9F1E5-FBFE-AFAA-E051-E16FB32204C9}"/>
              </a:ext>
            </a:extLst>
          </p:cNvPr>
          <p:cNvGrpSpPr/>
          <p:nvPr/>
        </p:nvGrpSpPr>
        <p:grpSpPr>
          <a:xfrm>
            <a:off x="1983570" y="2704928"/>
            <a:ext cx="1324169" cy="1448143"/>
            <a:chOff x="1983570" y="2704928"/>
            <a:chExt cx="1324169" cy="144814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2D2C7F1-B924-94C3-42A3-B9F605A8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3570" y="2704928"/>
              <a:ext cx="1324169" cy="14481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6B576-DE88-6199-F1D6-5ED10E9BFC19}"/>
                </a:ext>
              </a:extLst>
            </p:cNvPr>
            <p:cNvSpPr txBox="1"/>
            <p:nvPr/>
          </p:nvSpPr>
          <p:spPr>
            <a:xfrm>
              <a:off x="2414996" y="3003322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2</a:t>
              </a:r>
              <a:endParaRPr lang="en-US" b="1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4591E0-39AE-54B3-EE07-47F4B344B53C}"/>
              </a:ext>
            </a:extLst>
          </p:cNvPr>
          <p:cNvGrpSpPr/>
          <p:nvPr/>
        </p:nvGrpSpPr>
        <p:grpSpPr>
          <a:xfrm>
            <a:off x="3627019" y="2704928"/>
            <a:ext cx="1324169" cy="1448143"/>
            <a:chOff x="3627019" y="2704928"/>
            <a:chExt cx="1324169" cy="1448143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2C19F46-CB0C-CACE-F5B6-67A86549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7019" y="2704928"/>
              <a:ext cx="1324169" cy="144814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8CED92-CAE2-C2B2-E5F9-AFB812A31667}"/>
                </a:ext>
              </a:extLst>
            </p:cNvPr>
            <p:cNvSpPr txBox="1"/>
            <p:nvPr/>
          </p:nvSpPr>
          <p:spPr>
            <a:xfrm>
              <a:off x="4058446" y="3003322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3</a:t>
              </a:r>
              <a:endParaRPr lang="en-US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5E6966-A18D-ED91-50F8-B443ACAE78A0}"/>
              </a:ext>
            </a:extLst>
          </p:cNvPr>
          <p:cNvGrpSpPr/>
          <p:nvPr/>
        </p:nvGrpSpPr>
        <p:grpSpPr>
          <a:xfrm>
            <a:off x="5270468" y="2704928"/>
            <a:ext cx="1324169" cy="1448143"/>
            <a:chOff x="5270468" y="2704928"/>
            <a:chExt cx="1324169" cy="1448143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448045D-D68C-FC6E-F9EF-EA2AE0C5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0468" y="2704928"/>
              <a:ext cx="1324169" cy="144814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980BE-FF4F-876C-D6C1-E4A8BCBF7EB2}"/>
                </a:ext>
              </a:extLst>
            </p:cNvPr>
            <p:cNvSpPr txBox="1"/>
            <p:nvPr/>
          </p:nvSpPr>
          <p:spPr>
            <a:xfrm>
              <a:off x="5678488" y="3003321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4</a:t>
              </a:r>
              <a:endParaRPr lang="en-US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F53B84-C6FD-36E2-FC84-3195BFB99394}"/>
              </a:ext>
            </a:extLst>
          </p:cNvPr>
          <p:cNvGrpSpPr/>
          <p:nvPr/>
        </p:nvGrpSpPr>
        <p:grpSpPr>
          <a:xfrm>
            <a:off x="6827419" y="2704928"/>
            <a:ext cx="1324169" cy="1448143"/>
            <a:chOff x="6827419" y="2704928"/>
            <a:chExt cx="1324169" cy="1448143"/>
          </a:xfrm>
        </p:grpSpPr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6DD546E-84E5-4B98-03A0-DDB7D867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419" y="2704928"/>
              <a:ext cx="1324169" cy="144814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509B0F-0B0C-AFA2-9D07-B3FC88F8D4BF}"/>
                </a:ext>
              </a:extLst>
            </p:cNvPr>
            <p:cNvSpPr txBox="1"/>
            <p:nvPr/>
          </p:nvSpPr>
          <p:spPr>
            <a:xfrm>
              <a:off x="7258845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5</a:t>
              </a:r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A13909-3865-4530-560A-0D3C43A5CB14}"/>
              </a:ext>
            </a:extLst>
          </p:cNvPr>
          <p:cNvGrpSpPr/>
          <p:nvPr/>
        </p:nvGrpSpPr>
        <p:grpSpPr>
          <a:xfrm>
            <a:off x="8557366" y="2704928"/>
            <a:ext cx="1324169" cy="1448143"/>
            <a:chOff x="8557366" y="2704928"/>
            <a:chExt cx="1324169" cy="1448143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EF09F7C-9A83-B97F-9D9D-5F586558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7366" y="2704928"/>
              <a:ext cx="1324169" cy="14481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A6B92D-F72D-0DDE-D0DD-67999F10D697}"/>
                </a:ext>
              </a:extLst>
            </p:cNvPr>
            <p:cNvSpPr txBox="1"/>
            <p:nvPr/>
          </p:nvSpPr>
          <p:spPr>
            <a:xfrm>
              <a:off x="8988792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6</a:t>
              </a:r>
              <a:endParaRPr lang="en-US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A416358-AFC8-E62E-90BA-517C36552C2C}"/>
              </a:ext>
            </a:extLst>
          </p:cNvPr>
          <p:cNvGrpSpPr/>
          <p:nvPr/>
        </p:nvGrpSpPr>
        <p:grpSpPr>
          <a:xfrm>
            <a:off x="10287312" y="2704928"/>
            <a:ext cx="1324169" cy="1448143"/>
            <a:chOff x="10287312" y="2704928"/>
            <a:chExt cx="1324169" cy="1448143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84A1C07-944E-B11C-7180-A46D12CC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312" y="2704928"/>
              <a:ext cx="1324169" cy="144814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17018D-D08D-7B34-87C0-5CD2C4F9D025}"/>
                </a:ext>
              </a:extLst>
            </p:cNvPr>
            <p:cNvSpPr txBox="1"/>
            <p:nvPr/>
          </p:nvSpPr>
          <p:spPr>
            <a:xfrm>
              <a:off x="10718738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7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3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98B3163-BEA6-B51B-6F09-16D1392E8EAE}"/>
              </a:ext>
            </a:extLst>
          </p:cNvPr>
          <p:cNvGrpSpPr/>
          <p:nvPr/>
        </p:nvGrpSpPr>
        <p:grpSpPr>
          <a:xfrm>
            <a:off x="296842" y="383058"/>
            <a:ext cx="1583724" cy="1583724"/>
            <a:chOff x="296842" y="383058"/>
            <a:chExt cx="1583724" cy="1583724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3696FA4-C528-F118-3920-28A84BC7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296842" y="383058"/>
              <a:ext cx="1583724" cy="158372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5BF6A0-CB55-9946-8C39-06A963F908A5}"/>
                </a:ext>
              </a:extLst>
            </p:cNvPr>
            <p:cNvSpPr txBox="1"/>
            <p:nvPr/>
          </p:nvSpPr>
          <p:spPr>
            <a:xfrm>
              <a:off x="802440" y="831156"/>
              <a:ext cx="486030" cy="7694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4847CD-87E4-6C57-25E1-4E1B687054DA}"/>
              </a:ext>
            </a:extLst>
          </p:cNvPr>
          <p:cNvGrpSpPr/>
          <p:nvPr/>
        </p:nvGrpSpPr>
        <p:grpSpPr>
          <a:xfrm>
            <a:off x="1853793" y="420129"/>
            <a:ext cx="1583724" cy="1583724"/>
            <a:chOff x="1853793" y="420129"/>
            <a:chExt cx="1583724" cy="1583724"/>
          </a:xfrm>
        </p:grpSpPr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013E074-CCBA-B33F-3804-6CC72147B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853793" y="420129"/>
              <a:ext cx="1583724" cy="158372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E751A5-477E-1F84-E4E2-CC7BD3FBC1B1}"/>
                </a:ext>
              </a:extLst>
            </p:cNvPr>
            <p:cNvSpPr txBox="1"/>
            <p:nvPr/>
          </p:nvSpPr>
          <p:spPr>
            <a:xfrm>
              <a:off x="2402639" y="790199"/>
              <a:ext cx="486030" cy="7694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079DFD-A83F-9D9D-C9DF-0131E51EC6A6}"/>
              </a:ext>
            </a:extLst>
          </p:cNvPr>
          <p:cNvGrpSpPr/>
          <p:nvPr/>
        </p:nvGrpSpPr>
        <p:grpSpPr>
          <a:xfrm>
            <a:off x="3497242" y="383058"/>
            <a:ext cx="1583724" cy="1583724"/>
            <a:chOff x="3497242" y="383058"/>
            <a:chExt cx="1583724" cy="1583724"/>
          </a:xfrm>
        </p:grpSpPr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C9181CF-0980-99D7-EE49-B7C41631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3497242" y="383058"/>
              <a:ext cx="1583724" cy="15837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0E94F0-AC97-45BC-6E26-EA0BD31BCCDF}"/>
                </a:ext>
              </a:extLst>
            </p:cNvPr>
            <p:cNvSpPr txBox="1"/>
            <p:nvPr/>
          </p:nvSpPr>
          <p:spPr>
            <a:xfrm>
              <a:off x="4046089" y="790199"/>
              <a:ext cx="486030" cy="7694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76EA95-DC6B-8A64-C1A3-9DA285AE0EB3}"/>
              </a:ext>
            </a:extLst>
          </p:cNvPr>
          <p:cNvGrpSpPr/>
          <p:nvPr/>
        </p:nvGrpSpPr>
        <p:grpSpPr>
          <a:xfrm>
            <a:off x="5140691" y="420129"/>
            <a:ext cx="1583724" cy="1583724"/>
            <a:chOff x="5140691" y="420129"/>
            <a:chExt cx="1583724" cy="1583724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A57F5E9-9118-86CB-17E3-4D3A99237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5140691" y="420129"/>
              <a:ext cx="1583724" cy="15837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B6567D-5940-57DE-E496-E81D85C9E9D2}"/>
                </a:ext>
              </a:extLst>
            </p:cNvPr>
            <p:cNvSpPr txBox="1"/>
            <p:nvPr/>
          </p:nvSpPr>
          <p:spPr>
            <a:xfrm>
              <a:off x="5666131" y="790198"/>
              <a:ext cx="486030" cy="7694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3ADCAA-0EEF-303D-D547-BF348EBB271C}"/>
              </a:ext>
            </a:extLst>
          </p:cNvPr>
          <p:cNvGrpSpPr/>
          <p:nvPr/>
        </p:nvGrpSpPr>
        <p:grpSpPr>
          <a:xfrm>
            <a:off x="6697642" y="420129"/>
            <a:ext cx="1583724" cy="1583724"/>
            <a:chOff x="6697642" y="420129"/>
            <a:chExt cx="1583724" cy="1583724"/>
          </a:xfrm>
        </p:grpSpPr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C80094-796F-AA6D-C4BF-A4603BB50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97642" y="420129"/>
              <a:ext cx="1583724" cy="15837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998F5A-8337-9080-1B00-1E151FCE91A9}"/>
                </a:ext>
              </a:extLst>
            </p:cNvPr>
            <p:cNvSpPr txBox="1"/>
            <p:nvPr/>
          </p:nvSpPr>
          <p:spPr>
            <a:xfrm>
              <a:off x="7246488" y="831156"/>
              <a:ext cx="486030" cy="7694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BFFB8D-0576-1341-3E0E-7C3DD1564876}"/>
              </a:ext>
            </a:extLst>
          </p:cNvPr>
          <p:cNvGrpSpPr/>
          <p:nvPr/>
        </p:nvGrpSpPr>
        <p:grpSpPr>
          <a:xfrm>
            <a:off x="8427589" y="420129"/>
            <a:ext cx="1583724" cy="1583724"/>
            <a:chOff x="8427589" y="420129"/>
            <a:chExt cx="1583724" cy="1583724"/>
          </a:xfrm>
        </p:grpSpPr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153A4A-3D4A-091F-808D-B6871676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8427589" y="420129"/>
              <a:ext cx="1583724" cy="1583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4D889C-E82E-6B7B-363D-0BA83C6CE90F}"/>
                </a:ext>
              </a:extLst>
            </p:cNvPr>
            <p:cNvSpPr txBox="1"/>
            <p:nvPr/>
          </p:nvSpPr>
          <p:spPr>
            <a:xfrm>
              <a:off x="8976435" y="831156"/>
              <a:ext cx="486030" cy="7694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D58EC5-0448-86FD-585D-BEC059D4C633}"/>
              </a:ext>
            </a:extLst>
          </p:cNvPr>
          <p:cNvGrpSpPr/>
          <p:nvPr/>
        </p:nvGrpSpPr>
        <p:grpSpPr>
          <a:xfrm>
            <a:off x="10157535" y="420129"/>
            <a:ext cx="1583724" cy="1583724"/>
            <a:chOff x="10157535" y="420129"/>
            <a:chExt cx="1583724" cy="1583724"/>
          </a:xfrm>
        </p:grpSpPr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94D3BE-D560-570B-3BBA-B2490EAF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0157535" y="420129"/>
              <a:ext cx="1583724" cy="158372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91E779-661C-1F42-39D7-8A282C5B7AF4}"/>
                </a:ext>
              </a:extLst>
            </p:cNvPr>
            <p:cNvSpPr txBox="1"/>
            <p:nvPr/>
          </p:nvSpPr>
          <p:spPr>
            <a:xfrm>
              <a:off x="10706381" y="831156"/>
              <a:ext cx="486030" cy="76944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0A6BA8-5EAE-C4E5-E9EA-54A34C0386B6}"/>
              </a:ext>
            </a:extLst>
          </p:cNvPr>
          <p:cNvGrpSpPr/>
          <p:nvPr/>
        </p:nvGrpSpPr>
        <p:grpSpPr>
          <a:xfrm>
            <a:off x="426619" y="2704928"/>
            <a:ext cx="1324169" cy="1448143"/>
            <a:chOff x="426619" y="2704928"/>
            <a:chExt cx="1324169" cy="1448143"/>
          </a:xfrm>
        </p:grpSpPr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BE11CA-2FA3-F227-7116-E4F83466E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26619" y="2704928"/>
              <a:ext cx="1324169" cy="1448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4AFD03-FBF0-CF34-D232-A2136D5BB9B7}"/>
                </a:ext>
              </a:extLst>
            </p:cNvPr>
            <p:cNvSpPr txBox="1"/>
            <p:nvPr/>
          </p:nvSpPr>
          <p:spPr>
            <a:xfrm>
              <a:off x="814797" y="3044279"/>
              <a:ext cx="48603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A9F1E5-FBFE-AFAA-E051-E16FB32204C9}"/>
              </a:ext>
            </a:extLst>
          </p:cNvPr>
          <p:cNvGrpSpPr/>
          <p:nvPr/>
        </p:nvGrpSpPr>
        <p:grpSpPr>
          <a:xfrm>
            <a:off x="1983570" y="2704928"/>
            <a:ext cx="1324169" cy="1448143"/>
            <a:chOff x="1983570" y="2704928"/>
            <a:chExt cx="1324169" cy="144814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2D2C7F1-B924-94C3-42A3-B9F605A8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983570" y="2704928"/>
              <a:ext cx="1324169" cy="14481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6B576-DE88-6199-F1D6-5ED10E9BFC19}"/>
                </a:ext>
              </a:extLst>
            </p:cNvPr>
            <p:cNvSpPr txBox="1"/>
            <p:nvPr/>
          </p:nvSpPr>
          <p:spPr>
            <a:xfrm>
              <a:off x="2414996" y="3003322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4591E0-39AE-54B3-EE07-47F4B344B53C}"/>
              </a:ext>
            </a:extLst>
          </p:cNvPr>
          <p:cNvGrpSpPr/>
          <p:nvPr/>
        </p:nvGrpSpPr>
        <p:grpSpPr>
          <a:xfrm>
            <a:off x="3627019" y="2704928"/>
            <a:ext cx="1324169" cy="1448143"/>
            <a:chOff x="3627019" y="2704928"/>
            <a:chExt cx="1324169" cy="1448143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2C19F46-CB0C-CACE-F5B6-67A86549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3627019" y="2704928"/>
              <a:ext cx="1324169" cy="144814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8CED92-CAE2-C2B2-E5F9-AFB812A31667}"/>
                </a:ext>
              </a:extLst>
            </p:cNvPr>
            <p:cNvSpPr txBox="1"/>
            <p:nvPr/>
          </p:nvSpPr>
          <p:spPr>
            <a:xfrm>
              <a:off x="4058446" y="3003322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5E6966-A18D-ED91-50F8-B443ACAE78A0}"/>
              </a:ext>
            </a:extLst>
          </p:cNvPr>
          <p:cNvGrpSpPr/>
          <p:nvPr/>
        </p:nvGrpSpPr>
        <p:grpSpPr>
          <a:xfrm>
            <a:off x="5270468" y="2704928"/>
            <a:ext cx="1324169" cy="1448143"/>
            <a:chOff x="5270468" y="2704928"/>
            <a:chExt cx="1324169" cy="1448143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448045D-D68C-FC6E-F9EF-EA2AE0C5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270468" y="2704928"/>
              <a:ext cx="1324169" cy="144814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980BE-FF4F-876C-D6C1-E4A8BCBF7EB2}"/>
                </a:ext>
              </a:extLst>
            </p:cNvPr>
            <p:cNvSpPr txBox="1"/>
            <p:nvPr/>
          </p:nvSpPr>
          <p:spPr>
            <a:xfrm>
              <a:off x="5678488" y="3003321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F53B84-C6FD-36E2-FC84-3195BFB99394}"/>
              </a:ext>
            </a:extLst>
          </p:cNvPr>
          <p:cNvGrpSpPr/>
          <p:nvPr/>
        </p:nvGrpSpPr>
        <p:grpSpPr>
          <a:xfrm>
            <a:off x="6827419" y="2704928"/>
            <a:ext cx="1324169" cy="1448143"/>
            <a:chOff x="6827419" y="2704928"/>
            <a:chExt cx="1324169" cy="1448143"/>
          </a:xfrm>
        </p:grpSpPr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6DD546E-84E5-4B98-03A0-DDB7D867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827419" y="2704928"/>
              <a:ext cx="1324169" cy="144814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509B0F-0B0C-AFA2-9D07-B3FC88F8D4BF}"/>
                </a:ext>
              </a:extLst>
            </p:cNvPr>
            <p:cNvSpPr txBox="1"/>
            <p:nvPr/>
          </p:nvSpPr>
          <p:spPr>
            <a:xfrm>
              <a:off x="7258845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A13909-3865-4530-560A-0D3C43A5CB14}"/>
              </a:ext>
            </a:extLst>
          </p:cNvPr>
          <p:cNvGrpSpPr/>
          <p:nvPr/>
        </p:nvGrpSpPr>
        <p:grpSpPr>
          <a:xfrm>
            <a:off x="8557366" y="2704928"/>
            <a:ext cx="1324169" cy="1448143"/>
            <a:chOff x="8557366" y="2704928"/>
            <a:chExt cx="1324169" cy="1448143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EF09F7C-9A83-B97F-9D9D-5F586558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8557366" y="2704928"/>
              <a:ext cx="1324169" cy="144814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A6B92D-F72D-0DDE-D0DD-67999F10D697}"/>
                </a:ext>
              </a:extLst>
            </p:cNvPr>
            <p:cNvSpPr txBox="1"/>
            <p:nvPr/>
          </p:nvSpPr>
          <p:spPr>
            <a:xfrm>
              <a:off x="8988792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A416358-AFC8-E62E-90BA-517C36552C2C}"/>
              </a:ext>
            </a:extLst>
          </p:cNvPr>
          <p:cNvGrpSpPr/>
          <p:nvPr/>
        </p:nvGrpSpPr>
        <p:grpSpPr>
          <a:xfrm>
            <a:off x="10287312" y="2704928"/>
            <a:ext cx="1324169" cy="1448143"/>
            <a:chOff x="10287312" y="2704928"/>
            <a:chExt cx="1324169" cy="1448143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84A1C07-944E-B11C-7180-A46D12CC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287312" y="2704928"/>
              <a:ext cx="1324169" cy="144814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17018D-D08D-7B34-87C0-5CD2C4F9D025}"/>
                </a:ext>
              </a:extLst>
            </p:cNvPr>
            <p:cNvSpPr txBox="1"/>
            <p:nvPr/>
          </p:nvSpPr>
          <p:spPr>
            <a:xfrm>
              <a:off x="10718738" y="3044279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3</cp:revision>
  <dcterms:created xsi:type="dcterms:W3CDTF">2024-04-25T18:48:01Z</dcterms:created>
  <dcterms:modified xsi:type="dcterms:W3CDTF">2024-04-25T19:55:41Z</dcterms:modified>
</cp:coreProperties>
</file>