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16413" cy="5751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9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731" y="941278"/>
            <a:ext cx="3668951" cy="2002379"/>
          </a:xfrm>
        </p:spPr>
        <p:txBody>
          <a:bodyPr anchor="b"/>
          <a:lstStyle>
            <a:lvl1pPr algn="ctr"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20876"/>
            <a:ext cx="3237310" cy="1388617"/>
          </a:xfrm>
        </p:spPr>
        <p:txBody>
          <a:bodyPr/>
          <a:lstStyle>
            <a:lvl1pPr marL="0" indent="0" algn="ctr">
              <a:buNone/>
              <a:defRPr sz="1133"/>
            </a:lvl1pPr>
            <a:lvl2pPr marL="215798" indent="0" algn="ctr">
              <a:buNone/>
              <a:defRPr sz="944"/>
            </a:lvl2pPr>
            <a:lvl3pPr marL="431597" indent="0" algn="ctr">
              <a:buNone/>
              <a:defRPr sz="850"/>
            </a:lvl3pPr>
            <a:lvl4pPr marL="647395" indent="0" algn="ctr">
              <a:buNone/>
              <a:defRPr sz="755"/>
            </a:lvl4pPr>
            <a:lvl5pPr marL="863194" indent="0" algn="ctr">
              <a:buNone/>
              <a:defRPr sz="755"/>
            </a:lvl5pPr>
            <a:lvl6pPr marL="1078992" indent="0" algn="ctr">
              <a:buNone/>
              <a:defRPr sz="755"/>
            </a:lvl6pPr>
            <a:lvl7pPr marL="1294790" indent="0" algn="ctr">
              <a:buNone/>
              <a:defRPr sz="755"/>
            </a:lvl7pPr>
            <a:lvl8pPr marL="1510589" indent="0" algn="ctr">
              <a:buNone/>
              <a:defRPr sz="755"/>
            </a:lvl8pPr>
            <a:lvl9pPr marL="1726387" indent="0" algn="ctr">
              <a:buNone/>
              <a:defRPr sz="7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3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8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8933" y="306215"/>
            <a:ext cx="930727" cy="4874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754" y="306215"/>
            <a:ext cx="2738224" cy="48741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6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6" y="1433886"/>
            <a:ext cx="3722906" cy="2392469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06" y="3848989"/>
            <a:ext cx="3722906" cy="1258143"/>
          </a:xfrm>
        </p:spPr>
        <p:txBody>
          <a:bodyPr/>
          <a:lstStyle>
            <a:lvl1pPr marL="0" indent="0">
              <a:buNone/>
              <a:defRPr sz="1133">
                <a:solidFill>
                  <a:schemeClr val="tx1"/>
                </a:solidFill>
              </a:defRPr>
            </a:lvl1pPr>
            <a:lvl2pPr marL="215798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2pPr>
            <a:lvl3pPr marL="43159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39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3194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78992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479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0589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6387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8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753" y="1531074"/>
            <a:ext cx="1834476" cy="3649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5184" y="1531074"/>
            <a:ext cx="1834476" cy="3649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35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6" y="306216"/>
            <a:ext cx="3722906" cy="1111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316" y="1409920"/>
            <a:ext cx="1826045" cy="69098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316" y="2100900"/>
            <a:ext cx="1826045" cy="3090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84" y="1409920"/>
            <a:ext cx="1835038" cy="69098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5184" y="2100900"/>
            <a:ext cx="1835038" cy="3090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20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83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7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83434"/>
            <a:ext cx="1392156" cy="1342020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038" y="828113"/>
            <a:ext cx="2185184" cy="4087302"/>
          </a:xfrm>
        </p:spPr>
        <p:txBody>
          <a:bodyPr/>
          <a:lstStyle>
            <a:lvl1pPr>
              <a:defRPr sz="1510"/>
            </a:lvl1pPr>
            <a:lvl2pPr>
              <a:defRPr sz="1322"/>
            </a:lvl2pPr>
            <a:lvl3pPr>
              <a:defRPr sz="1133"/>
            </a:lvl3pPr>
            <a:lvl4pPr>
              <a:defRPr sz="944"/>
            </a:lvl4pPr>
            <a:lvl5pPr>
              <a:defRPr sz="944"/>
            </a:lvl5pPr>
            <a:lvl6pPr>
              <a:defRPr sz="944"/>
            </a:lvl6pPr>
            <a:lvl7pPr>
              <a:defRPr sz="944"/>
            </a:lvl7pPr>
            <a:lvl8pPr>
              <a:defRPr sz="944"/>
            </a:lvl8pPr>
            <a:lvl9pPr>
              <a:defRPr sz="9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725454"/>
            <a:ext cx="1392156" cy="3196617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3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83434"/>
            <a:ext cx="1392156" cy="1342020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5038" y="828113"/>
            <a:ext cx="2185184" cy="4087302"/>
          </a:xfrm>
        </p:spPr>
        <p:txBody>
          <a:bodyPr anchor="t"/>
          <a:lstStyle>
            <a:lvl1pPr marL="0" indent="0">
              <a:buNone/>
              <a:defRPr sz="1510"/>
            </a:lvl1pPr>
            <a:lvl2pPr marL="215798" indent="0">
              <a:buNone/>
              <a:defRPr sz="1322"/>
            </a:lvl2pPr>
            <a:lvl3pPr marL="431597" indent="0">
              <a:buNone/>
              <a:defRPr sz="1133"/>
            </a:lvl3pPr>
            <a:lvl4pPr marL="647395" indent="0">
              <a:buNone/>
              <a:defRPr sz="944"/>
            </a:lvl4pPr>
            <a:lvl5pPr marL="863194" indent="0">
              <a:buNone/>
              <a:defRPr sz="944"/>
            </a:lvl5pPr>
            <a:lvl6pPr marL="1078992" indent="0">
              <a:buNone/>
              <a:defRPr sz="944"/>
            </a:lvl6pPr>
            <a:lvl7pPr marL="1294790" indent="0">
              <a:buNone/>
              <a:defRPr sz="944"/>
            </a:lvl7pPr>
            <a:lvl8pPr marL="1510589" indent="0">
              <a:buNone/>
              <a:defRPr sz="944"/>
            </a:lvl8pPr>
            <a:lvl9pPr marL="1726387" indent="0">
              <a:buNone/>
              <a:defRPr sz="9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725454"/>
            <a:ext cx="1392156" cy="3196617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5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54" y="306216"/>
            <a:ext cx="3722906" cy="111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54" y="1531074"/>
            <a:ext cx="3722906" cy="364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753" y="5330802"/>
            <a:ext cx="971193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9812" y="5330802"/>
            <a:ext cx="1456789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467" y="5330802"/>
            <a:ext cx="971193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0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597" rtl="0" eaLnBrk="1" latinLnBrk="0" hangingPunct="1">
        <a:lnSpc>
          <a:spcPct val="90000"/>
        </a:lnSpc>
        <a:spcBef>
          <a:spcPct val="0"/>
        </a:spcBef>
        <a:buNone/>
        <a:defRPr sz="2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899" indent="-107899" algn="l" defTabSz="43159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1pPr>
      <a:lvl2pPr marL="32369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3pPr>
      <a:lvl4pPr marL="755294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093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6891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2690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848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428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798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59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395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194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8992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479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0589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638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1293D-C77E-4959-39EF-3026B4624D22}"/>
              </a:ext>
            </a:extLst>
          </p:cNvPr>
          <p:cNvCxnSpPr/>
          <p:nvPr/>
        </p:nvCxnSpPr>
        <p:spPr>
          <a:xfrm>
            <a:off x="630008" y="504718"/>
            <a:ext cx="3630295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E6BFD071-BDAE-EE90-4F84-6ABCE4CFD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9D9BF-B80B-C0BA-A468-8AE782F0A279}"/>
              </a:ext>
            </a:extLst>
          </p:cNvPr>
          <p:cNvSpPr txBox="1"/>
          <p:nvPr/>
        </p:nvSpPr>
        <p:spPr>
          <a:xfrm>
            <a:off x="630008" y="87655"/>
            <a:ext cx="108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SWOT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08F24-56C5-9C22-FF4F-8860066E2B84}"/>
              </a:ext>
            </a:extLst>
          </p:cNvPr>
          <p:cNvSpPr/>
          <p:nvPr/>
        </p:nvSpPr>
        <p:spPr>
          <a:xfrm>
            <a:off x="49763" y="771331"/>
            <a:ext cx="2104420" cy="2104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811AB-4BA2-2949-396C-F1D27B5850AB}"/>
              </a:ext>
            </a:extLst>
          </p:cNvPr>
          <p:cNvSpPr/>
          <p:nvPr/>
        </p:nvSpPr>
        <p:spPr>
          <a:xfrm>
            <a:off x="2154183" y="771331"/>
            <a:ext cx="2104420" cy="2104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3CB5D-776C-B714-F0BC-C26CEC1DD650}"/>
              </a:ext>
            </a:extLst>
          </p:cNvPr>
          <p:cNvSpPr/>
          <p:nvPr/>
        </p:nvSpPr>
        <p:spPr>
          <a:xfrm>
            <a:off x="2154183" y="2875762"/>
            <a:ext cx="2104420" cy="2104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E98C2-AF58-09B6-204E-58720803FB05}"/>
              </a:ext>
            </a:extLst>
          </p:cNvPr>
          <p:cNvSpPr/>
          <p:nvPr/>
        </p:nvSpPr>
        <p:spPr>
          <a:xfrm>
            <a:off x="49763" y="2875762"/>
            <a:ext cx="2104420" cy="2104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E32AD-E539-268F-0E33-6FEEB4F9EF8B}"/>
              </a:ext>
            </a:extLst>
          </p:cNvPr>
          <p:cNvSpPr txBox="1"/>
          <p:nvPr/>
        </p:nvSpPr>
        <p:spPr>
          <a:xfrm rot="16200000">
            <a:off x="-490013" y="1500582"/>
            <a:ext cx="1242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65000"/>
                  </a:schemeClr>
                </a:solidFill>
              </a:rPr>
              <a:t>Internal</a:t>
            </a:r>
            <a:r>
              <a:rPr lang="hu-HU" sz="1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sz="1400" b="1" dirty="0" err="1">
                <a:solidFill>
                  <a:schemeClr val="bg1">
                    <a:lumMod val="65000"/>
                  </a:schemeClr>
                </a:solidFill>
              </a:rPr>
              <a:t>origin</a:t>
            </a:r>
            <a:endParaRPr lang="hu-HU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ED190-C89E-C75F-86A9-D6035416F5D5}"/>
              </a:ext>
            </a:extLst>
          </p:cNvPr>
          <p:cNvSpPr txBox="1"/>
          <p:nvPr/>
        </p:nvSpPr>
        <p:spPr>
          <a:xfrm rot="16200000">
            <a:off x="-490685" y="3774084"/>
            <a:ext cx="126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65000"/>
                  </a:schemeClr>
                </a:solidFill>
              </a:rPr>
              <a:t>External</a:t>
            </a:r>
            <a:r>
              <a:rPr lang="hu-HU" sz="1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sz="1400" b="1" dirty="0" err="1">
                <a:solidFill>
                  <a:schemeClr val="bg1">
                    <a:lumMod val="65000"/>
                  </a:schemeClr>
                </a:solidFill>
              </a:rPr>
              <a:t>origin</a:t>
            </a:r>
            <a:endParaRPr lang="hu-HU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E9004-E20B-D431-AF62-3259FDB5D1DA}"/>
              </a:ext>
            </a:extLst>
          </p:cNvPr>
          <p:cNvSpPr txBox="1"/>
          <p:nvPr/>
        </p:nvSpPr>
        <p:spPr>
          <a:xfrm>
            <a:off x="1317690" y="2563086"/>
            <a:ext cx="894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65000"/>
                  </a:schemeClr>
                </a:solidFill>
              </a:rPr>
              <a:t>Strengths</a:t>
            </a:r>
            <a:endParaRPr lang="hu-HU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07194-2A21-1264-4616-4E2CEFBCCCAA}"/>
              </a:ext>
            </a:extLst>
          </p:cNvPr>
          <p:cNvSpPr txBox="1"/>
          <p:nvPr/>
        </p:nvSpPr>
        <p:spPr>
          <a:xfrm>
            <a:off x="2893559" y="463548"/>
            <a:ext cx="792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65000"/>
                  </a:schemeClr>
                </a:solidFill>
              </a:rPr>
              <a:t>Harmful</a:t>
            </a:r>
            <a:endParaRPr lang="hu-HU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32FED-BF6E-10B5-1448-984D4FB368F5}"/>
              </a:ext>
            </a:extLst>
          </p:cNvPr>
          <p:cNvSpPr txBox="1"/>
          <p:nvPr/>
        </p:nvSpPr>
        <p:spPr>
          <a:xfrm>
            <a:off x="998613" y="288064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65000"/>
                  </a:schemeClr>
                </a:solidFill>
              </a:rPr>
              <a:t>Opportunities</a:t>
            </a:r>
            <a:endParaRPr lang="hu-HU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E645C-78A6-B7E5-559D-60F08FD8A226}"/>
              </a:ext>
            </a:extLst>
          </p:cNvPr>
          <p:cNvSpPr txBox="1"/>
          <p:nvPr/>
        </p:nvSpPr>
        <p:spPr>
          <a:xfrm>
            <a:off x="2087591" y="256308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65000"/>
                  </a:schemeClr>
                </a:solidFill>
              </a:rPr>
              <a:t>Weaknesses</a:t>
            </a:r>
            <a:endParaRPr lang="hu-HU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10E09-FBB8-F516-9870-A96D02C28317}"/>
              </a:ext>
            </a:extLst>
          </p:cNvPr>
          <p:cNvSpPr txBox="1"/>
          <p:nvPr/>
        </p:nvSpPr>
        <p:spPr>
          <a:xfrm>
            <a:off x="2094580" y="2870863"/>
            <a:ext cx="74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65000"/>
                  </a:schemeClr>
                </a:solidFill>
              </a:rPr>
              <a:t>Threats</a:t>
            </a:r>
            <a:endParaRPr lang="hu-HU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817A3-63EB-1570-C238-5AE51F71BCA6}"/>
              </a:ext>
            </a:extLst>
          </p:cNvPr>
          <p:cNvSpPr txBox="1"/>
          <p:nvPr/>
        </p:nvSpPr>
        <p:spPr>
          <a:xfrm>
            <a:off x="769864" y="463548"/>
            <a:ext cx="725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>
                <a:solidFill>
                  <a:schemeClr val="bg1">
                    <a:lumMod val="65000"/>
                  </a:schemeClr>
                </a:solidFill>
              </a:rPr>
              <a:t>Helpful</a:t>
            </a:r>
            <a:endParaRPr lang="hu-HU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6</cp:revision>
  <dcterms:created xsi:type="dcterms:W3CDTF">2022-12-28T04:53:12Z</dcterms:created>
  <dcterms:modified xsi:type="dcterms:W3CDTF">2022-12-28T06:17:33Z</dcterms:modified>
</cp:coreProperties>
</file>