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68" r:id="rId2"/>
    <p:sldId id="267" r:id="rId3"/>
    <p:sldId id="270" r:id="rId4"/>
    <p:sldId id="269" r:id="rId5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13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7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D355-8E0A-116D-8331-F85C244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42" y="-48765"/>
            <a:ext cx="2743026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1/2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07258F-C478-7C4B-8EB4-D2E61812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0028"/>
              </p:ext>
            </p:extLst>
          </p:nvPr>
        </p:nvGraphicFramePr>
        <p:xfrm>
          <a:off x="17011" y="568269"/>
          <a:ext cx="5580485" cy="697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739881487"/>
                    </a:ext>
                  </a:extLst>
                </a:gridCol>
                <a:gridCol w="3192510">
                  <a:extLst>
                    <a:ext uri="{9D8B030D-6E8A-4147-A177-3AD203B41FA5}">
                      <a16:colId xmlns:a16="http://schemas.microsoft.com/office/drawing/2014/main" val="430590996"/>
                    </a:ext>
                  </a:extLst>
                </a:gridCol>
                <a:gridCol w="692144">
                  <a:extLst>
                    <a:ext uri="{9D8B030D-6E8A-4147-A177-3AD203B41FA5}">
                      <a16:colId xmlns:a16="http://schemas.microsoft.com/office/drawing/2014/main" val="3399180806"/>
                    </a:ext>
                  </a:extLst>
                </a:gridCol>
                <a:gridCol w="1462151">
                  <a:extLst>
                    <a:ext uri="{9D8B030D-6E8A-4147-A177-3AD203B41FA5}">
                      <a16:colId xmlns:a16="http://schemas.microsoft.com/office/drawing/2014/main" val="770106357"/>
                    </a:ext>
                  </a:extLst>
                </a:gridCol>
              </a:tblGrid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8246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90130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7126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0329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7092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33044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1928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85584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39760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99795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58480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20784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6179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551508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4883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5976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6552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036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3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07258F-C478-7C4B-8EB4-D2E61812A6C1}"/>
              </a:ext>
            </a:extLst>
          </p:cNvPr>
          <p:cNvGraphicFramePr>
            <a:graphicFrameLocks noGrp="1"/>
          </p:cNvGraphicFramePr>
          <p:nvPr/>
        </p:nvGraphicFramePr>
        <p:xfrm>
          <a:off x="17011" y="568269"/>
          <a:ext cx="5580485" cy="697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739881487"/>
                    </a:ext>
                  </a:extLst>
                </a:gridCol>
                <a:gridCol w="3192510">
                  <a:extLst>
                    <a:ext uri="{9D8B030D-6E8A-4147-A177-3AD203B41FA5}">
                      <a16:colId xmlns:a16="http://schemas.microsoft.com/office/drawing/2014/main" val="430590996"/>
                    </a:ext>
                  </a:extLst>
                </a:gridCol>
                <a:gridCol w="692144">
                  <a:extLst>
                    <a:ext uri="{9D8B030D-6E8A-4147-A177-3AD203B41FA5}">
                      <a16:colId xmlns:a16="http://schemas.microsoft.com/office/drawing/2014/main" val="3399180806"/>
                    </a:ext>
                  </a:extLst>
                </a:gridCol>
                <a:gridCol w="1462151">
                  <a:extLst>
                    <a:ext uri="{9D8B030D-6E8A-4147-A177-3AD203B41FA5}">
                      <a16:colId xmlns:a16="http://schemas.microsoft.com/office/drawing/2014/main" val="770106357"/>
                    </a:ext>
                  </a:extLst>
                </a:gridCol>
              </a:tblGrid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8246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90130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7126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0329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7092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33044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1928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85584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39760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99795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58480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20784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6179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551508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4883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5976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6552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036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3746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73C5019-B50C-2156-CBA7-173E3B7D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42" y="-48765"/>
            <a:ext cx="2743026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2/2</a:t>
            </a:r>
          </a:p>
        </p:txBody>
      </p:sp>
    </p:spTree>
    <p:extLst>
      <p:ext uri="{BB962C8B-B14F-4D97-AF65-F5344CB8AC3E}">
        <p14:creationId xmlns:p14="http://schemas.microsoft.com/office/powerpoint/2010/main" val="288190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815" y="-48765"/>
            <a:ext cx="3195954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/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21</Words>
  <Application>Microsoft Office PowerPoint</Application>
  <PresentationFormat>Custom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Checklist 1/2</vt:lpstr>
      <vt:lpstr>Checklist 2/2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19</cp:revision>
  <dcterms:created xsi:type="dcterms:W3CDTF">2022-12-28T04:53:12Z</dcterms:created>
  <dcterms:modified xsi:type="dcterms:W3CDTF">2023-01-24T05:22:46Z</dcterms:modified>
</cp:coreProperties>
</file>