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68" r:id="rId2"/>
    <p:sldId id="267" r:id="rId3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9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74" y="-48765"/>
            <a:ext cx="392489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44923-231E-95FF-6658-B7CF1AAC43BA}"/>
              </a:ext>
            </a:extLst>
          </p:cNvPr>
          <p:cNvSpPr txBox="1"/>
          <p:nvPr userDrawn="1"/>
        </p:nvSpPr>
        <p:spPr>
          <a:xfrm>
            <a:off x="479725" y="3324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</a:t>
            </a:r>
          </a:p>
        </p:txBody>
      </p: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9556" y="-32084"/>
            <a:ext cx="3826943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024CD2-5055-2AF1-C3C4-F38B0033985A}"/>
              </a:ext>
            </a:extLst>
          </p:cNvPr>
          <p:cNvSpPr txBox="1"/>
          <p:nvPr userDrawn="1"/>
        </p:nvSpPr>
        <p:spPr>
          <a:xfrm>
            <a:off x="479725" y="3324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</a:t>
            </a:r>
          </a:p>
        </p:txBody>
      </p: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8D74-B9AA-FBEB-D049-8B3BCEBA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D355-8E0A-116D-8331-F85C244D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189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151" y="-48765"/>
            <a:ext cx="3879618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D80D367-5936-EC2D-0851-6D143797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60966"/>
              </p:ext>
            </p:extLst>
          </p:nvPr>
        </p:nvGraphicFramePr>
        <p:xfrm>
          <a:off x="38738" y="588944"/>
          <a:ext cx="5581607" cy="6914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935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3187274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780828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4499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78572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403008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31045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6603834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7</Words>
  <Application>Microsoft Office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17</cp:revision>
  <dcterms:created xsi:type="dcterms:W3CDTF">2022-12-28T04:53:12Z</dcterms:created>
  <dcterms:modified xsi:type="dcterms:W3CDTF">2023-01-24T05:01:35Z</dcterms:modified>
</cp:coreProperties>
</file>