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43800" cy="565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68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785" y="926209"/>
            <a:ext cx="6412230" cy="1970323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5" y="2972515"/>
            <a:ext cx="5657850" cy="13663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35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43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8532" y="301313"/>
            <a:ext cx="1626632" cy="479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637" y="301313"/>
            <a:ext cx="4785598" cy="479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49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19" y="136616"/>
            <a:ext cx="5986248" cy="26784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7EF28287-A27B-E181-A4D4-6EE43A35C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3B42D3-CECE-C7EA-FC6F-ACFC75E25AF9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6958928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8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7" y="1410931"/>
            <a:ext cx="6506528" cy="2354169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3787371"/>
            <a:ext cx="6506528" cy="123800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04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36" y="1506564"/>
            <a:ext cx="3206115" cy="3590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9049" y="1506564"/>
            <a:ext cx="3206115" cy="3590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83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301314"/>
            <a:ext cx="6506528" cy="1093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1387349"/>
            <a:ext cx="3191381" cy="679918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619" y="2067267"/>
            <a:ext cx="3191381" cy="3040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9049" y="1387349"/>
            <a:ext cx="3207098" cy="679918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9049" y="2067267"/>
            <a:ext cx="3207098" cy="3040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07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76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50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377296"/>
            <a:ext cx="2433072" cy="1320536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097" y="814856"/>
            <a:ext cx="3819049" cy="4021869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1697831"/>
            <a:ext cx="2433072" cy="3145443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5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377296"/>
            <a:ext cx="2433072" cy="1320536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7097" y="814856"/>
            <a:ext cx="3819049" cy="4021869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1697831"/>
            <a:ext cx="2433072" cy="3145443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50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36" y="301314"/>
            <a:ext cx="6506528" cy="1093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36" y="1506564"/>
            <a:ext cx="6506528" cy="359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636" y="5245462"/>
            <a:ext cx="1697355" cy="30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69C0-65CE-49F6-B534-9D7656206D80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884" y="5245462"/>
            <a:ext cx="2546033" cy="30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7809" y="5245462"/>
            <a:ext cx="1697355" cy="301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FD3F-F0C7-4545-842F-73031605E4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21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794B9-586E-33A8-8750-DE24741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9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794B9-586E-33A8-8750-DE24741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SWOT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D3014E-E845-EAD9-4144-1E7967308BD6}"/>
              </a:ext>
            </a:extLst>
          </p:cNvPr>
          <p:cNvSpPr/>
          <p:nvPr/>
        </p:nvSpPr>
        <p:spPr>
          <a:xfrm>
            <a:off x="84231" y="552560"/>
            <a:ext cx="3687668" cy="2470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A58AE-397C-C74B-1C9A-D250B1D62BC6}"/>
              </a:ext>
            </a:extLst>
          </p:cNvPr>
          <p:cNvSpPr/>
          <p:nvPr/>
        </p:nvSpPr>
        <p:spPr>
          <a:xfrm>
            <a:off x="3771900" y="552560"/>
            <a:ext cx="3687668" cy="2470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8CD77-6BD5-3A99-2F1C-7020ACDF941F}"/>
              </a:ext>
            </a:extLst>
          </p:cNvPr>
          <p:cNvSpPr/>
          <p:nvPr/>
        </p:nvSpPr>
        <p:spPr>
          <a:xfrm>
            <a:off x="84229" y="3023398"/>
            <a:ext cx="3687668" cy="249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B85DE-FB8F-38F2-6110-770A35954F1C}"/>
              </a:ext>
            </a:extLst>
          </p:cNvPr>
          <p:cNvSpPr/>
          <p:nvPr/>
        </p:nvSpPr>
        <p:spPr>
          <a:xfrm>
            <a:off x="3771899" y="3023398"/>
            <a:ext cx="3687667" cy="2499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315E0539-A1E6-893E-5ED8-0C26C6307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82773"/>
              </p:ext>
            </p:extLst>
          </p:nvPr>
        </p:nvGraphicFramePr>
        <p:xfrm>
          <a:off x="3205549" y="2568822"/>
          <a:ext cx="1132696" cy="90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48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566348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454576">
                <a:tc>
                  <a:txBody>
                    <a:bodyPr/>
                    <a:lstStyle/>
                    <a:p>
                      <a:pPr algn="r"/>
                      <a:r>
                        <a:rPr lang="hu-HU" sz="23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03233" marR="103233" marT="51616" marB="5161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3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03233" marR="103233" marT="51616" marB="5161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454576">
                <a:tc>
                  <a:txBody>
                    <a:bodyPr/>
                    <a:lstStyle/>
                    <a:p>
                      <a:pPr algn="r"/>
                      <a:r>
                        <a:rPr lang="hu-HU" sz="23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03233" marR="103233" marT="51616" marB="5161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3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03233" marR="103233" marT="51616" marB="5161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62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794B9-586E-33A8-8750-DE24741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SWOT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D3014E-E845-EAD9-4144-1E7967308BD6}"/>
              </a:ext>
            </a:extLst>
          </p:cNvPr>
          <p:cNvSpPr/>
          <p:nvPr/>
        </p:nvSpPr>
        <p:spPr>
          <a:xfrm>
            <a:off x="84231" y="552560"/>
            <a:ext cx="3687668" cy="24708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A58AE-397C-C74B-1C9A-D250B1D62BC6}"/>
              </a:ext>
            </a:extLst>
          </p:cNvPr>
          <p:cNvSpPr/>
          <p:nvPr/>
        </p:nvSpPr>
        <p:spPr>
          <a:xfrm>
            <a:off x="3771900" y="552560"/>
            <a:ext cx="3687668" cy="24708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8CD77-6BD5-3A99-2F1C-7020ACDF941F}"/>
              </a:ext>
            </a:extLst>
          </p:cNvPr>
          <p:cNvSpPr/>
          <p:nvPr/>
        </p:nvSpPr>
        <p:spPr>
          <a:xfrm>
            <a:off x="84229" y="3023398"/>
            <a:ext cx="3687668" cy="24994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B85DE-FB8F-38F2-6110-770A35954F1C}"/>
              </a:ext>
            </a:extLst>
          </p:cNvPr>
          <p:cNvSpPr/>
          <p:nvPr/>
        </p:nvSpPr>
        <p:spPr>
          <a:xfrm>
            <a:off x="3771899" y="3023398"/>
            <a:ext cx="3687667" cy="24994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7" name="Table 13">
            <a:extLst>
              <a:ext uri="{FF2B5EF4-FFF2-40B4-BE49-F238E27FC236}">
                <a16:creationId xmlns:a16="http://schemas.microsoft.com/office/drawing/2014/main" id="{315E0539-A1E6-893E-5ED8-0C26C6307383}"/>
              </a:ext>
            </a:extLst>
          </p:cNvPr>
          <p:cNvGraphicFramePr>
            <a:graphicFrameLocks noGrp="1"/>
          </p:cNvGraphicFramePr>
          <p:nvPr/>
        </p:nvGraphicFramePr>
        <p:xfrm>
          <a:off x="3205549" y="2568822"/>
          <a:ext cx="1132696" cy="90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48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566348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454576">
                <a:tc>
                  <a:txBody>
                    <a:bodyPr/>
                    <a:lstStyle/>
                    <a:p>
                      <a:pPr algn="r"/>
                      <a:r>
                        <a:rPr lang="hu-HU" sz="23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03233" marR="103233" marT="51616" marB="5161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3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03233" marR="103233" marT="51616" marB="5161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454576">
                <a:tc>
                  <a:txBody>
                    <a:bodyPr/>
                    <a:lstStyle/>
                    <a:p>
                      <a:pPr algn="r"/>
                      <a:r>
                        <a:rPr lang="hu-HU" sz="23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03233" marR="103233" marT="51616" marB="5161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3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03233" marR="103233" marT="51616" marB="5161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0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D2FB-3287-3308-E54F-FCC573D3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D308E68-7454-4FB7-92EC-55134E0B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16713"/>
              </p:ext>
            </p:extLst>
          </p:nvPr>
        </p:nvGraphicFramePr>
        <p:xfrm>
          <a:off x="28258" y="517041"/>
          <a:ext cx="7462200" cy="510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40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248740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248740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6445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4752454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3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D2FB-3287-3308-E54F-FCC573D3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D308E68-7454-4FB7-92EC-55134E0B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41052"/>
              </p:ext>
            </p:extLst>
          </p:nvPr>
        </p:nvGraphicFramePr>
        <p:xfrm>
          <a:off x="28258" y="517041"/>
          <a:ext cx="7462200" cy="510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40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248740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248740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6445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bg1"/>
                          </a:solidFill>
                        </a:rPr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hu-HU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4752454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4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9014-DA8C-466F-A33D-C0322C6E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u-HU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843F3B-C4CB-CBE8-BCB2-F635000B4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88716"/>
              </p:ext>
            </p:extLst>
          </p:nvPr>
        </p:nvGraphicFramePr>
        <p:xfrm>
          <a:off x="38738" y="588944"/>
          <a:ext cx="7451722" cy="50161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3072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4843610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22153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4712348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25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25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SWOT</vt:lpstr>
      <vt:lpstr>SWOT</vt:lpstr>
      <vt:lpstr>KanBan</vt:lpstr>
      <vt:lpstr>KanBan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2</cp:revision>
  <dcterms:created xsi:type="dcterms:W3CDTF">2022-12-29T06:51:08Z</dcterms:created>
  <dcterms:modified xsi:type="dcterms:W3CDTF">2022-12-29T06:59:21Z</dcterms:modified>
</cp:coreProperties>
</file>