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66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39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 – aktuális hét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 – jövő hét –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18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 – jövő hét –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_Basics_Base.pptx" id="{17FF6B8F-4E3F-4682-BAE8-9345812AFD83}" vid="{55D3EFDE-11A3-45E2-961C-17D1C10520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EI_Basics_Base</Template>
  <TotalTime>24</TotalTime>
  <Words>25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Heti feladatok – aktuális hét</vt:lpstr>
      <vt:lpstr>Heti feladatok – jövő hét – 1/2</vt:lpstr>
      <vt:lpstr>Heti feladatok – jövő hét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</cp:revision>
  <dcterms:created xsi:type="dcterms:W3CDTF">2022-12-29T07:34:52Z</dcterms:created>
  <dcterms:modified xsi:type="dcterms:W3CDTF">2022-12-29T07:59:21Z</dcterms:modified>
</cp:coreProperties>
</file>