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63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055486-27C1-4D4D-9792-710A53DD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79357"/>
              </p:ext>
            </p:extLst>
          </p:nvPr>
        </p:nvGraphicFramePr>
        <p:xfrm>
          <a:off x="45022" y="588343"/>
          <a:ext cx="5546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643">
                  <a:extLst>
                    <a:ext uri="{9D8B030D-6E8A-4147-A177-3AD203B41FA5}">
                      <a16:colId xmlns:a16="http://schemas.microsoft.com/office/drawing/2014/main" val="1780559170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087092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616455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141083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96611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6701A0-836A-73DA-6D0D-ECB6A4C7B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9061"/>
              </p:ext>
            </p:extLst>
          </p:nvPr>
        </p:nvGraphicFramePr>
        <p:xfrm>
          <a:off x="101666" y="979256"/>
          <a:ext cx="5489928" cy="245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964">
                  <a:extLst>
                    <a:ext uri="{9D8B030D-6E8A-4147-A177-3AD203B41FA5}">
                      <a16:colId xmlns:a16="http://schemas.microsoft.com/office/drawing/2014/main" val="2892350413"/>
                    </a:ext>
                  </a:extLst>
                </a:gridCol>
                <a:gridCol w="2744964">
                  <a:extLst>
                    <a:ext uri="{9D8B030D-6E8A-4147-A177-3AD203B41FA5}">
                      <a16:colId xmlns:a16="http://schemas.microsoft.com/office/drawing/2014/main" val="1613460344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r>
                        <a:rPr lang="hu-HU" sz="1200" dirty="0" err="1">
                          <a:solidFill>
                            <a:schemeClr val="tx1"/>
                          </a:solidFill>
                        </a:rPr>
                        <a:t>Participants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3520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Party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#1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Party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#2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225381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53542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1298F-1D39-B487-BD7A-74E5BB0B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29658"/>
              </p:ext>
            </p:extLst>
          </p:nvPr>
        </p:nvGraphicFramePr>
        <p:xfrm>
          <a:off x="101666" y="3550279"/>
          <a:ext cx="5489928" cy="39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755">
                  <a:extLst>
                    <a:ext uri="{9D8B030D-6E8A-4147-A177-3AD203B41FA5}">
                      <a16:colId xmlns:a16="http://schemas.microsoft.com/office/drawing/2014/main" val="1204560161"/>
                    </a:ext>
                  </a:extLst>
                </a:gridCol>
                <a:gridCol w="1205714">
                  <a:extLst>
                    <a:ext uri="{9D8B030D-6E8A-4147-A177-3AD203B41FA5}">
                      <a16:colId xmlns:a16="http://schemas.microsoft.com/office/drawing/2014/main" val="1599557704"/>
                    </a:ext>
                  </a:extLst>
                </a:gridCol>
                <a:gridCol w="1359459">
                  <a:extLst>
                    <a:ext uri="{9D8B030D-6E8A-4147-A177-3AD203B41FA5}">
                      <a16:colId xmlns:a16="http://schemas.microsoft.com/office/drawing/2014/main" val="4172962827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Agenda: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546369"/>
                  </a:ext>
                </a:extLst>
              </a:tr>
              <a:tr h="29192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Presenter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Remarks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6774"/>
                  </a:ext>
                </a:extLst>
              </a:tr>
              <a:tr h="3325023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6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Actions</a:t>
            </a:r>
            <a:endParaRPr lang="hu-H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055486-27C1-4D4D-9792-710A53DD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32928"/>
              </p:ext>
            </p:extLst>
          </p:nvPr>
        </p:nvGraphicFramePr>
        <p:xfrm>
          <a:off x="45022" y="588343"/>
          <a:ext cx="5546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643">
                  <a:extLst>
                    <a:ext uri="{9D8B030D-6E8A-4147-A177-3AD203B41FA5}">
                      <a16:colId xmlns:a16="http://schemas.microsoft.com/office/drawing/2014/main" val="1780559170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087092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616455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141083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Decisions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96611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1298F-1D39-B487-BD7A-74E5BB0B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5601"/>
              </p:ext>
            </p:extLst>
          </p:nvPr>
        </p:nvGraphicFramePr>
        <p:xfrm>
          <a:off x="101666" y="3550279"/>
          <a:ext cx="5489928" cy="39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093">
                  <a:extLst>
                    <a:ext uri="{9D8B030D-6E8A-4147-A177-3AD203B41FA5}">
                      <a16:colId xmlns:a16="http://schemas.microsoft.com/office/drawing/2014/main" val="1204560161"/>
                    </a:ext>
                  </a:extLst>
                </a:gridCol>
                <a:gridCol w="1149069">
                  <a:extLst>
                    <a:ext uri="{9D8B030D-6E8A-4147-A177-3AD203B41FA5}">
                      <a16:colId xmlns:a16="http://schemas.microsoft.com/office/drawing/2014/main" val="1599557704"/>
                    </a:ext>
                  </a:extLst>
                </a:gridCol>
                <a:gridCol w="946766">
                  <a:extLst>
                    <a:ext uri="{9D8B030D-6E8A-4147-A177-3AD203B41FA5}">
                      <a16:colId xmlns:a16="http://schemas.microsoft.com/office/drawing/2014/main" val="4172962827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New </a:t>
                      </a:r>
                      <a:r>
                        <a:rPr lang="hu-HU" sz="1200" dirty="0" err="1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sz="1200" dirty="0" err="1">
                          <a:solidFill>
                            <a:schemeClr val="tx1"/>
                          </a:solidFill>
                        </a:rPr>
                        <a:t>items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546369"/>
                  </a:ext>
                </a:extLst>
              </a:tr>
              <a:tr h="29192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Responsible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Due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6774"/>
                  </a:ext>
                </a:extLst>
              </a:tr>
              <a:tr h="3325023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6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1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8FA-8680-D9D6-AB4D-2F8199F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64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8FA-8680-D9D6-AB4D-2F8199F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3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8FA-8680-D9D6-AB4D-2F8199F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_Basics_Base.pptx" id="{17FF6B8F-4E3F-4682-BAE8-9345812AFD83}" vid="{55D3EFDE-11A3-45E2-961C-17D1C10520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EI_Basics_Base</Template>
  <TotalTime>14</TotalTime>
  <Words>34</Words>
  <Application>Microsoft Office PowerPoint</Application>
  <PresentationFormat>Custom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Actions</vt:lpstr>
      <vt:lpstr>Notes</vt:lpstr>
      <vt:lpstr>Notes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3</cp:revision>
  <dcterms:created xsi:type="dcterms:W3CDTF">2022-12-29T07:18:15Z</dcterms:created>
  <dcterms:modified xsi:type="dcterms:W3CDTF">2022-12-29T07:32:20Z</dcterms:modified>
</cp:coreProperties>
</file>