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68" r:id="rId3"/>
    <p:sldId id="269" r:id="rId4"/>
    <p:sldId id="270" r:id="rId5"/>
    <p:sldId id="271" r:id="rId6"/>
    <p:sldId id="263" r:id="rId7"/>
    <p:sldId id="264" r:id="rId8"/>
    <p:sldId id="265" r:id="rId9"/>
    <p:sldId id="266" r:id="rId10"/>
    <p:sldId id="267" r:id="rId11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56"/>
            <p14:sldId id="268"/>
            <p14:sldId id="269"/>
            <p14:sldId id="270"/>
            <p14:sldId id="27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60"/>
  </p:normalViewPr>
  <p:slideViewPr>
    <p:cSldViewPr snapToGrid="0">
      <p:cViewPr>
        <p:scale>
          <a:sx n="300" d="100"/>
          <a:sy n="300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Heti feladatok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71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93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10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438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649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8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02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SWOT BW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32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205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KanBan</a:t>
            </a:r>
            <a:r>
              <a:rPr lang="hu-HU" dirty="0"/>
              <a:t> BW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11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234" y="-32084"/>
            <a:ext cx="488126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BE19-0C10-E6D3-A183-17E5958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D80D367-5936-EC2D-0851-6D143797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60966"/>
              </p:ext>
            </p:extLst>
          </p:nvPr>
        </p:nvGraphicFramePr>
        <p:xfrm>
          <a:off x="38738" y="588944"/>
          <a:ext cx="5581607" cy="69142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6935">
                  <a:extLst>
                    <a:ext uri="{9D8B030D-6E8A-4147-A177-3AD203B41FA5}">
                      <a16:colId xmlns:a16="http://schemas.microsoft.com/office/drawing/2014/main" val="3794467028"/>
                    </a:ext>
                  </a:extLst>
                </a:gridCol>
                <a:gridCol w="3187274">
                  <a:extLst>
                    <a:ext uri="{9D8B030D-6E8A-4147-A177-3AD203B41FA5}">
                      <a16:colId xmlns:a16="http://schemas.microsoft.com/office/drawing/2014/main" val="428365829"/>
                    </a:ext>
                  </a:extLst>
                </a:gridCol>
                <a:gridCol w="780828">
                  <a:extLst>
                    <a:ext uri="{9D8B030D-6E8A-4147-A177-3AD203B41FA5}">
                      <a16:colId xmlns:a16="http://schemas.microsoft.com/office/drawing/2014/main" val="2657353463"/>
                    </a:ext>
                  </a:extLst>
                </a:gridCol>
                <a:gridCol w="444990">
                  <a:extLst>
                    <a:ext uri="{9D8B030D-6E8A-4147-A177-3AD203B41FA5}">
                      <a16:colId xmlns:a16="http://schemas.microsoft.com/office/drawing/2014/main" val="615630793"/>
                    </a:ext>
                  </a:extLst>
                </a:gridCol>
                <a:gridCol w="478572">
                  <a:extLst>
                    <a:ext uri="{9D8B030D-6E8A-4147-A177-3AD203B41FA5}">
                      <a16:colId xmlns:a16="http://schemas.microsoft.com/office/drawing/2014/main" val="4068609821"/>
                    </a:ext>
                  </a:extLst>
                </a:gridCol>
                <a:gridCol w="403008">
                  <a:extLst>
                    <a:ext uri="{9D8B030D-6E8A-4147-A177-3AD203B41FA5}">
                      <a16:colId xmlns:a16="http://schemas.microsoft.com/office/drawing/2014/main" val="169563680"/>
                    </a:ext>
                  </a:extLst>
                </a:gridCol>
              </a:tblGrid>
              <a:tr h="310450">
                <a:tc>
                  <a:txBody>
                    <a:bodyPr/>
                    <a:lstStyle/>
                    <a:p>
                      <a:endParaRPr lang="hu-HU" sz="1200" b="1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TOPIC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Due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AA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HSz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TL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25791"/>
                  </a:ext>
                </a:extLst>
              </a:tr>
              <a:tr h="6603834"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88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90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A48EE-BA02-4806-9F9B-6D912C81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60301"/>
              </p:ext>
            </p:extLst>
          </p:nvPr>
        </p:nvGraphicFramePr>
        <p:xfrm>
          <a:off x="63023" y="582898"/>
          <a:ext cx="5525925" cy="691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31">
                  <a:extLst>
                    <a:ext uri="{9D8B030D-6E8A-4147-A177-3AD203B41FA5}">
                      <a16:colId xmlns:a16="http://schemas.microsoft.com/office/drawing/2014/main" val="1278284831"/>
                    </a:ext>
                  </a:extLst>
                </a:gridCol>
                <a:gridCol w="210559">
                  <a:extLst>
                    <a:ext uri="{9D8B030D-6E8A-4147-A177-3AD203B41FA5}">
                      <a16:colId xmlns:a16="http://schemas.microsoft.com/office/drawing/2014/main" val="2673907331"/>
                    </a:ext>
                  </a:extLst>
                </a:gridCol>
                <a:gridCol w="210559">
                  <a:extLst>
                    <a:ext uri="{9D8B030D-6E8A-4147-A177-3AD203B41FA5}">
                      <a16:colId xmlns:a16="http://schemas.microsoft.com/office/drawing/2014/main" val="2396367388"/>
                    </a:ext>
                  </a:extLst>
                </a:gridCol>
                <a:gridCol w="241902">
                  <a:extLst>
                    <a:ext uri="{9D8B030D-6E8A-4147-A177-3AD203B41FA5}">
                      <a16:colId xmlns:a16="http://schemas.microsoft.com/office/drawing/2014/main" val="1789665046"/>
                    </a:ext>
                  </a:extLst>
                </a:gridCol>
                <a:gridCol w="233261">
                  <a:extLst>
                    <a:ext uri="{9D8B030D-6E8A-4147-A177-3AD203B41FA5}">
                      <a16:colId xmlns:a16="http://schemas.microsoft.com/office/drawing/2014/main" val="2620862330"/>
                    </a:ext>
                  </a:extLst>
                </a:gridCol>
                <a:gridCol w="250540">
                  <a:extLst>
                    <a:ext uri="{9D8B030D-6E8A-4147-A177-3AD203B41FA5}">
                      <a16:colId xmlns:a16="http://schemas.microsoft.com/office/drawing/2014/main" val="1657865901"/>
                    </a:ext>
                  </a:extLst>
                </a:gridCol>
                <a:gridCol w="233261">
                  <a:extLst>
                    <a:ext uri="{9D8B030D-6E8A-4147-A177-3AD203B41FA5}">
                      <a16:colId xmlns:a16="http://schemas.microsoft.com/office/drawing/2014/main" val="3727116168"/>
                    </a:ext>
                  </a:extLst>
                </a:gridCol>
                <a:gridCol w="241902">
                  <a:extLst>
                    <a:ext uri="{9D8B030D-6E8A-4147-A177-3AD203B41FA5}">
                      <a16:colId xmlns:a16="http://schemas.microsoft.com/office/drawing/2014/main" val="3560251892"/>
                    </a:ext>
                  </a:extLst>
                </a:gridCol>
                <a:gridCol w="1123110">
                  <a:extLst>
                    <a:ext uri="{9D8B030D-6E8A-4147-A177-3AD203B41FA5}">
                      <a16:colId xmlns:a16="http://schemas.microsoft.com/office/drawing/2014/main" val="3283273542"/>
                    </a:ext>
                  </a:extLst>
                </a:gridCol>
              </a:tblGrid>
              <a:tr h="26968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Feladat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Megj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60761"/>
                  </a:ext>
                </a:extLst>
              </a:tr>
              <a:tr h="6642077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7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0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A48EE-BA02-4806-9F9B-6D912C81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62328"/>
              </p:ext>
            </p:extLst>
          </p:nvPr>
        </p:nvGraphicFramePr>
        <p:xfrm>
          <a:off x="63023" y="582898"/>
          <a:ext cx="5553403" cy="691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51184761"/>
                    </a:ext>
                  </a:extLst>
                </a:gridCol>
                <a:gridCol w="3201639">
                  <a:extLst>
                    <a:ext uri="{9D8B030D-6E8A-4147-A177-3AD203B41FA5}">
                      <a16:colId xmlns:a16="http://schemas.microsoft.com/office/drawing/2014/main" val="1278284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9073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63673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96650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0862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7865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7116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0251892"/>
                    </a:ext>
                  </a:extLst>
                </a:gridCol>
                <a:gridCol w="685524">
                  <a:extLst>
                    <a:ext uri="{9D8B030D-6E8A-4147-A177-3AD203B41FA5}">
                      <a16:colId xmlns:a16="http://schemas.microsoft.com/office/drawing/2014/main" val="3283273542"/>
                    </a:ext>
                  </a:extLst>
                </a:gridCol>
              </a:tblGrid>
              <a:tr h="269687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Feladat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Megj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60761"/>
                  </a:ext>
                </a:extLst>
              </a:tr>
              <a:tr h="6642077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7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2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A48EE-BA02-4806-9F9B-6D912C81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77725"/>
              </p:ext>
            </p:extLst>
          </p:nvPr>
        </p:nvGraphicFramePr>
        <p:xfrm>
          <a:off x="25637" y="555477"/>
          <a:ext cx="5581639" cy="6929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85">
                  <a:extLst>
                    <a:ext uri="{9D8B030D-6E8A-4147-A177-3AD203B41FA5}">
                      <a16:colId xmlns:a16="http://schemas.microsoft.com/office/drawing/2014/main" val="2651184761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2500824027"/>
                    </a:ext>
                  </a:extLst>
                </a:gridCol>
                <a:gridCol w="3042932">
                  <a:extLst>
                    <a:ext uri="{9D8B030D-6E8A-4147-A177-3AD203B41FA5}">
                      <a16:colId xmlns:a16="http://schemas.microsoft.com/office/drawing/2014/main" val="1278284831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2673907331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2396367388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1789665046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2620862330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1657865901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3727116168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3560251892"/>
                    </a:ext>
                  </a:extLst>
                </a:gridCol>
                <a:gridCol w="651542">
                  <a:extLst>
                    <a:ext uri="{9D8B030D-6E8A-4147-A177-3AD203B41FA5}">
                      <a16:colId xmlns:a16="http://schemas.microsoft.com/office/drawing/2014/main" val="3283273542"/>
                    </a:ext>
                  </a:extLst>
                </a:gridCol>
              </a:tblGrid>
              <a:tr h="22219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Feladat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Megj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60761"/>
                  </a:ext>
                </a:extLst>
              </a:tr>
              <a:tr h="6668428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7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6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A48EE-BA02-4806-9F9B-6D912C81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8283"/>
              </p:ext>
            </p:extLst>
          </p:nvPr>
        </p:nvGraphicFramePr>
        <p:xfrm>
          <a:off x="25637" y="555477"/>
          <a:ext cx="5581639" cy="6929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85">
                  <a:extLst>
                    <a:ext uri="{9D8B030D-6E8A-4147-A177-3AD203B41FA5}">
                      <a16:colId xmlns:a16="http://schemas.microsoft.com/office/drawing/2014/main" val="2651184761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2500824027"/>
                    </a:ext>
                  </a:extLst>
                </a:gridCol>
                <a:gridCol w="3042932">
                  <a:extLst>
                    <a:ext uri="{9D8B030D-6E8A-4147-A177-3AD203B41FA5}">
                      <a16:colId xmlns:a16="http://schemas.microsoft.com/office/drawing/2014/main" val="1278284831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2673907331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2396367388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1789665046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2620862330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1657865901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3727116168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3560251892"/>
                    </a:ext>
                  </a:extLst>
                </a:gridCol>
                <a:gridCol w="651542">
                  <a:extLst>
                    <a:ext uri="{9D8B030D-6E8A-4147-A177-3AD203B41FA5}">
                      <a16:colId xmlns:a16="http://schemas.microsoft.com/office/drawing/2014/main" val="3283273542"/>
                    </a:ext>
                  </a:extLst>
                </a:gridCol>
              </a:tblGrid>
              <a:tr h="22219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Feladat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Megj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60761"/>
                  </a:ext>
                </a:extLst>
              </a:tr>
              <a:tr h="6668428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76754"/>
                  </a:ext>
                </a:extLst>
              </a:tr>
            </a:tbl>
          </a:graphicData>
        </a:graphic>
      </p:graphicFrame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41A24FC9-1BCC-3ABE-AAFC-50D90C4F7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6" y="568177"/>
            <a:ext cx="239282" cy="23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61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707A2-8E6B-5D31-0D08-AAFD2188DA3F}"/>
              </a:ext>
            </a:extLst>
          </p:cNvPr>
          <p:cNvSpPr/>
          <p:nvPr/>
        </p:nvSpPr>
        <p:spPr>
          <a:xfrm>
            <a:off x="84231" y="814414"/>
            <a:ext cx="2720301" cy="27203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B756E-B9B6-CD08-61D8-8490E6BA49A9}"/>
              </a:ext>
            </a:extLst>
          </p:cNvPr>
          <p:cNvSpPr/>
          <p:nvPr/>
        </p:nvSpPr>
        <p:spPr>
          <a:xfrm>
            <a:off x="2829719" y="814414"/>
            <a:ext cx="2720301" cy="2720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FEE21-29B4-1ABE-352B-90F19542266D}"/>
              </a:ext>
            </a:extLst>
          </p:cNvPr>
          <p:cNvSpPr/>
          <p:nvPr/>
        </p:nvSpPr>
        <p:spPr>
          <a:xfrm>
            <a:off x="84232" y="3559902"/>
            <a:ext cx="2720301" cy="2720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1BF86-F79B-7461-6E7C-3247EEFC78E7}"/>
              </a:ext>
            </a:extLst>
          </p:cNvPr>
          <p:cNvSpPr/>
          <p:nvPr/>
        </p:nvSpPr>
        <p:spPr>
          <a:xfrm>
            <a:off x="2829720" y="3559902"/>
            <a:ext cx="2720301" cy="2720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C20BFFE1-FC9D-04F6-CA65-CC824FA01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70850"/>
              </p:ext>
            </p:extLst>
          </p:nvPr>
        </p:nvGraphicFramePr>
        <p:xfrm>
          <a:off x="2153843" y="3023398"/>
          <a:ext cx="1326570" cy="10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85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663285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1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EC993-EA8F-F8CE-ACC6-CAB6105F20B8}"/>
              </a:ext>
            </a:extLst>
          </p:cNvPr>
          <p:cNvSpPr/>
          <p:nvPr/>
        </p:nvSpPr>
        <p:spPr>
          <a:xfrm>
            <a:off x="84231" y="814414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3CA28-CE49-E069-5F34-B6C3BFB62786}"/>
              </a:ext>
            </a:extLst>
          </p:cNvPr>
          <p:cNvSpPr/>
          <p:nvPr/>
        </p:nvSpPr>
        <p:spPr>
          <a:xfrm>
            <a:off x="2829719" y="814414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2A600-A896-DADB-D4F1-4BB41C717948}"/>
              </a:ext>
            </a:extLst>
          </p:cNvPr>
          <p:cNvSpPr/>
          <p:nvPr/>
        </p:nvSpPr>
        <p:spPr>
          <a:xfrm>
            <a:off x="84232" y="3559902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62C43-CDEE-F5FD-2918-BAB947602421}"/>
              </a:ext>
            </a:extLst>
          </p:cNvPr>
          <p:cNvSpPr/>
          <p:nvPr/>
        </p:nvSpPr>
        <p:spPr>
          <a:xfrm>
            <a:off x="2829720" y="3559902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0778E809-7D69-D878-D857-5B0CDA79B3D9}"/>
              </a:ext>
            </a:extLst>
          </p:cNvPr>
          <p:cNvGraphicFramePr>
            <a:graphicFrameLocks noGrp="1"/>
          </p:cNvGraphicFramePr>
          <p:nvPr/>
        </p:nvGraphicFramePr>
        <p:xfrm>
          <a:off x="2153843" y="3023398"/>
          <a:ext cx="1326570" cy="10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85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663285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0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D7F0C26-F663-7F48-682D-1FC6F4B87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8806"/>
              </p:ext>
            </p:extLst>
          </p:nvPr>
        </p:nvGraphicFramePr>
        <p:xfrm>
          <a:off x="28259" y="608480"/>
          <a:ext cx="5570040" cy="68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8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tx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6532260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9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16DFFA-3B7B-EAAB-22A8-FAA8E788A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3361"/>
              </p:ext>
            </p:extLst>
          </p:nvPr>
        </p:nvGraphicFramePr>
        <p:xfrm>
          <a:off x="28259" y="608480"/>
          <a:ext cx="5570040" cy="68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8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bg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bg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6532260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48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93</Words>
  <Application>Microsoft Office PowerPoint</Application>
  <PresentationFormat>Custom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Heti feladatok</vt:lpstr>
      <vt:lpstr>Heti feladatok</vt:lpstr>
      <vt:lpstr>Heti feladatok</vt:lpstr>
      <vt:lpstr>Heti feladatok</vt:lpstr>
      <vt:lpstr>SWOT</vt:lpstr>
      <vt:lpstr>SWOT</vt:lpstr>
      <vt:lpstr>KanBan</vt:lpstr>
      <vt:lpstr>KanBan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16</cp:revision>
  <dcterms:created xsi:type="dcterms:W3CDTF">2022-12-28T04:53:12Z</dcterms:created>
  <dcterms:modified xsi:type="dcterms:W3CDTF">2023-01-03T13:20:17Z</dcterms:modified>
</cp:coreProperties>
</file>