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5659438" cy="75438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01550C-35F2-4963-BE63-29ED9A90FE2D}">
          <p14:sldIdLst>
            <p14:sldId id="256"/>
            <p14:sldId id="258"/>
            <p14:sldId id="257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7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1" d="100"/>
          <a:sy n="131" d="100"/>
        </p:scale>
        <p:origin x="118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4E535-D103-420C-A3C8-BED39E8AE0DF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03638" y="857250"/>
            <a:ext cx="17367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F0FD7-3BBC-48BF-9046-F1A751293F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938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1pPr>
    <a:lvl2pPr marL="599474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2pPr>
    <a:lvl3pPr marL="119894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3pPr>
    <a:lvl4pPr marL="179841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4pPr>
    <a:lvl5pPr marL="239789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5pPr>
    <a:lvl6pPr marL="2997363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6pPr>
    <a:lvl7pPr marL="359683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7pPr>
    <a:lvl8pPr marL="419630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8pPr>
    <a:lvl9pPr marL="4795779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Empty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071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Empty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763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458" y="1234599"/>
            <a:ext cx="4810522" cy="2626360"/>
          </a:xfrm>
        </p:spPr>
        <p:txBody>
          <a:bodyPr anchor="b"/>
          <a:lstStyle>
            <a:lvl1pPr algn="ctr"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430" y="3962242"/>
            <a:ext cx="4244579" cy="1821338"/>
          </a:xfrm>
        </p:spPr>
        <p:txBody>
          <a:bodyPr/>
          <a:lstStyle>
            <a:lvl1pPr marL="0" indent="0" algn="ctr">
              <a:buNone/>
              <a:defRPr sz="1485"/>
            </a:lvl1pPr>
            <a:lvl2pPr marL="282961" indent="0" algn="ctr">
              <a:buNone/>
              <a:defRPr sz="1238"/>
            </a:lvl2pPr>
            <a:lvl3pPr marL="565922" indent="0" algn="ctr">
              <a:buNone/>
              <a:defRPr sz="1114"/>
            </a:lvl3pPr>
            <a:lvl4pPr marL="848883" indent="0" algn="ctr">
              <a:buNone/>
              <a:defRPr sz="990"/>
            </a:lvl4pPr>
            <a:lvl5pPr marL="1131844" indent="0" algn="ctr">
              <a:buNone/>
              <a:defRPr sz="990"/>
            </a:lvl5pPr>
            <a:lvl6pPr marL="1414805" indent="0" algn="ctr">
              <a:buNone/>
              <a:defRPr sz="990"/>
            </a:lvl6pPr>
            <a:lvl7pPr marL="1697766" indent="0" algn="ctr">
              <a:buNone/>
              <a:defRPr sz="990"/>
            </a:lvl7pPr>
            <a:lvl8pPr marL="1980728" indent="0" algn="ctr">
              <a:buNone/>
              <a:defRPr sz="990"/>
            </a:lvl8pPr>
            <a:lvl9pPr marL="2263689" indent="0" algn="ctr">
              <a:buNone/>
              <a:defRPr sz="9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EC025EC9-92ED-DA4D-576D-907AE489E7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CAF061-8C70-A6F0-75E7-BCFC7A4FD69B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0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045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0036" y="401637"/>
            <a:ext cx="1220316" cy="639302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087" y="401637"/>
            <a:ext cx="3590206" cy="63930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42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87" y="721895"/>
            <a:ext cx="4881265" cy="6072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1FEA1704-0F0D-CC99-7732-EFA88F78E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0A95C5-CC8B-0BAD-12DA-D2954CA9AFDC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94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139" y="1880713"/>
            <a:ext cx="4881265" cy="3138011"/>
          </a:xfrm>
          <a:prstGeom prst="rect">
            <a:avLst/>
          </a:prstGeom>
        </p:spPr>
        <p:txBody>
          <a:bodyPr anchor="b"/>
          <a:lstStyle>
            <a:lvl1pPr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39" y="5048411"/>
            <a:ext cx="4881265" cy="1650206"/>
          </a:xfrm>
        </p:spPr>
        <p:txBody>
          <a:bodyPr/>
          <a:lstStyle>
            <a:lvl1pPr marL="0" indent="0">
              <a:buNone/>
              <a:defRPr sz="1485">
                <a:solidFill>
                  <a:schemeClr val="tx1"/>
                </a:solidFill>
              </a:defRPr>
            </a:lvl1pPr>
            <a:lvl2pPr marL="282961" indent="0">
              <a:buNone/>
              <a:defRPr sz="1238">
                <a:solidFill>
                  <a:schemeClr val="tx1">
                    <a:tint val="75000"/>
                  </a:schemeClr>
                </a:solidFill>
              </a:defRPr>
            </a:lvl2pPr>
            <a:lvl3pPr marL="565922" indent="0">
              <a:buNone/>
              <a:defRPr sz="1114">
                <a:solidFill>
                  <a:schemeClr val="tx1">
                    <a:tint val="75000"/>
                  </a:schemeClr>
                </a:solidFill>
              </a:defRPr>
            </a:lvl3pPr>
            <a:lvl4pPr marL="848883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4pPr>
            <a:lvl5pPr marL="1131844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5pPr>
            <a:lvl6pPr marL="1414805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6pPr>
            <a:lvl7pPr marL="1697766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7pPr>
            <a:lvl8pPr marL="1980728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8pPr>
            <a:lvl9pPr marL="2263689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017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086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5091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2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401639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824" y="1849279"/>
            <a:ext cx="2394207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9824" y="2755582"/>
            <a:ext cx="2394207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5091" y="1849279"/>
            <a:ext cx="2405998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5091" y="2755582"/>
            <a:ext cx="2405998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489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22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122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5999" y="1086169"/>
            <a:ext cx="2865090" cy="5360988"/>
          </a:xfrm>
        </p:spPr>
        <p:txBody>
          <a:bodyPr/>
          <a:lstStyle>
            <a:lvl1pPr>
              <a:defRPr sz="1980"/>
            </a:lvl1pPr>
            <a:lvl2pPr>
              <a:defRPr sz="1733"/>
            </a:lvl2pPr>
            <a:lvl3pPr>
              <a:defRPr sz="1485"/>
            </a:lvl3pPr>
            <a:lvl4pPr>
              <a:defRPr sz="1238"/>
            </a:lvl4pPr>
            <a:lvl5pPr>
              <a:defRPr sz="1238"/>
            </a:lvl5pPr>
            <a:lvl6pPr>
              <a:defRPr sz="1238"/>
            </a:lvl6pPr>
            <a:lvl7pPr>
              <a:defRPr sz="1238"/>
            </a:lvl7pPr>
            <a:lvl8pPr>
              <a:defRPr sz="1238"/>
            </a:lvl8pPr>
            <a:lvl9pPr>
              <a:defRPr sz="12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753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05999" y="1086169"/>
            <a:ext cx="2865090" cy="5360988"/>
          </a:xfrm>
        </p:spPr>
        <p:txBody>
          <a:bodyPr anchor="t"/>
          <a:lstStyle>
            <a:lvl1pPr marL="0" indent="0">
              <a:buNone/>
              <a:defRPr sz="1980"/>
            </a:lvl1pPr>
            <a:lvl2pPr marL="282961" indent="0">
              <a:buNone/>
              <a:defRPr sz="1733"/>
            </a:lvl2pPr>
            <a:lvl3pPr marL="565922" indent="0">
              <a:buNone/>
              <a:defRPr sz="1485"/>
            </a:lvl3pPr>
            <a:lvl4pPr marL="848883" indent="0">
              <a:buNone/>
              <a:defRPr sz="1238"/>
            </a:lvl4pPr>
            <a:lvl5pPr marL="1131844" indent="0">
              <a:buNone/>
              <a:defRPr sz="1238"/>
            </a:lvl5pPr>
            <a:lvl6pPr marL="1414805" indent="0">
              <a:buNone/>
              <a:defRPr sz="1238"/>
            </a:lvl6pPr>
            <a:lvl7pPr marL="1697766" indent="0">
              <a:buNone/>
              <a:defRPr sz="1238"/>
            </a:lvl7pPr>
            <a:lvl8pPr marL="1980728" indent="0">
              <a:buNone/>
              <a:defRPr sz="1238"/>
            </a:lvl8pPr>
            <a:lvl9pPr marL="2263689" indent="0">
              <a:buNone/>
              <a:defRPr sz="12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156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234" y="-32084"/>
            <a:ext cx="4881265" cy="729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087" y="2008187"/>
            <a:ext cx="4881265" cy="478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086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BD6FE-51DD-461E-8822-A356448EC8B6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689" y="6991986"/>
            <a:ext cx="191006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6978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9FA0737F-7809-EF40-713B-5DCA4BDC90D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F162EF-4A5D-BC10-3AAE-5A44AF15A3D4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91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65922" rtl="0" eaLnBrk="1" latinLnBrk="0" hangingPunct="1">
        <a:lnSpc>
          <a:spcPct val="90000"/>
        </a:lnSpc>
        <a:spcBef>
          <a:spcPct val="0"/>
        </a:spcBef>
        <a:buNone/>
        <a:defRPr sz="272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481" indent="-141481" algn="l" defTabSz="565922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24442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07403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3pPr>
      <a:lvl4pPr marL="990364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273325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556286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839247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2122208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405169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1pPr>
      <a:lvl2pPr marL="282961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2pPr>
      <a:lvl3pPr marL="565922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3pPr>
      <a:lvl4pPr marL="848883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131844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414805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697766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1980728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263689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36701A0-836A-73DA-6D0D-ECB6A4C7B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142141"/>
              </p:ext>
            </p:extLst>
          </p:nvPr>
        </p:nvGraphicFramePr>
        <p:xfrm>
          <a:off x="101666" y="979256"/>
          <a:ext cx="5489928" cy="247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964">
                  <a:extLst>
                    <a:ext uri="{9D8B030D-6E8A-4147-A177-3AD203B41FA5}">
                      <a16:colId xmlns:a16="http://schemas.microsoft.com/office/drawing/2014/main" val="2892350413"/>
                    </a:ext>
                  </a:extLst>
                </a:gridCol>
                <a:gridCol w="2744964">
                  <a:extLst>
                    <a:ext uri="{9D8B030D-6E8A-4147-A177-3AD203B41FA5}">
                      <a16:colId xmlns:a16="http://schemas.microsoft.com/office/drawing/2014/main" val="1613460344"/>
                    </a:ext>
                  </a:extLst>
                </a:gridCol>
              </a:tblGrid>
              <a:tr h="283102">
                <a:tc>
                  <a:txBody>
                    <a:bodyPr/>
                    <a:lstStyle/>
                    <a:p>
                      <a:r>
                        <a:rPr lang="hu-HU" sz="1400" dirty="0" err="1">
                          <a:solidFill>
                            <a:schemeClr val="tx1"/>
                          </a:solidFill>
                        </a:rPr>
                        <a:t>Participants</a:t>
                      </a:r>
                      <a:endParaRPr lang="hu-H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23520"/>
                  </a:ext>
                </a:extLst>
              </a:tr>
              <a:tr h="1087452">
                <a:tc>
                  <a:txBody>
                    <a:bodyPr/>
                    <a:lstStyle/>
                    <a:p>
                      <a:r>
                        <a:rPr lang="hu-HU" b="1" dirty="0" err="1">
                          <a:solidFill>
                            <a:schemeClr val="tx1"/>
                          </a:solidFill>
                        </a:rPr>
                        <a:t>Party</a:t>
                      </a:r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 #1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 err="1">
                          <a:solidFill>
                            <a:schemeClr val="tx1"/>
                          </a:solidFill>
                        </a:rPr>
                        <a:t>Party</a:t>
                      </a:r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 #2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225381"/>
                  </a:ext>
                </a:extLst>
              </a:tr>
              <a:tr h="1087452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535428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491298F-1D39-B487-BD7A-74E5BB0BD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195366"/>
              </p:ext>
            </p:extLst>
          </p:nvPr>
        </p:nvGraphicFramePr>
        <p:xfrm>
          <a:off x="101666" y="3550279"/>
          <a:ext cx="5489928" cy="3926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755">
                  <a:extLst>
                    <a:ext uri="{9D8B030D-6E8A-4147-A177-3AD203B41FA5}">
                      <a16:colId xmlns:a16="http://schemas.microsoft.com/office/drawing/2014/main" val="1204560161"/>
                    </a:ext>
                  </a:extLst>
                </a:gridCol>
                <a:gridCol w="1205714">
                  <a:extLst>
                    <a:ext uri="{9D8B030D-6E8A-4147-A177-3AD203B41FA5}">
                      <a16:colId xmlns:a16="http://schemas.microsoft.com/office/drawing/2014/main" val="1599557704"/>
                    </a:ext>
                  </a:extLst>
                </a:gridCol>
                <a:gridCol w="1359459">
                  <a:extLst>
                    <a:ext uri="{9D8B030D-6E8A-4147-A177-3AD203B41FA5}">
                      <a16:colId xmlns:a16="http://schemas.microsoft.com/office/drawing/2014/main" val="4172962827"/>
                    </a:ext>
                  </a:extLst>
                </a:gridCol>
              </a:tblGrid>
              <a:tr h="309818">
                <a:tc>
                  <a:txBody>
                    <a:bodyPr/>
                    <a:lstStyle/>
                    <a:p>
                      <a:r>
                        <a:rPr lang="hu-HU" sz="1400" dirty="0">
                          <a:solidFill>
                            <a:schemeClr val="tx1"/>
                          </a:solidFill>
                        </a:rPr>
                        <a:t>Agenda</a:t>
                      </a:r>
                      <a:endParaRPr lang="hu-H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546369"/>
                  </a:ext>
                </a:extLst>
              </a:tr>
              <a:tr h="291922">
                <a:tc>
                  <a:txBody>
                    <a:bodyPr/>
                    <a:lstStyle/>
                    <a:p>
                      <a:r>
                        <a:rPr lang="hu-HU" b="1" dirty="0" err="1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 err="1">
                          <a:solidFill>
                            <a:schemeClr val="tx1"/>
                          </a:solidFill>
                        </a:rPr>
                        <a:t>Presenter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 err="1">
                          <a:solidFill>
                            <a:schemeClr val="tx1"/>
                          </a:solidFill>
                        </a:rPr>
                        <a:t>Remarks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016774"/>
                  </a:ext>
                </a:extLst>
              </a:tr>
              <a:tr h="3325023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564444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B35175B-85E7-1465-F6B2-FC447A502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72464"/>
              </p:ext>
            </p:extLst>
          </p:nvPr>
        </p:nvGraphicFramePr>
        <p:xfrm>
          <a:off x="101666" y="522297"/>
          <a:ext cx="5489928" cy="43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545">
                  <a:extLst>
                    <a:ext uri="{9D8B030D-6E8A-4147-A177-3AD203B41FA5}">
                      <a16:colId xmlns:a16="http://schemas.microsoft.com/office/drawing/2014/main" val="1434995236"/>
                    </a:ext>
                  </a:extLst>
                </a:gridCol>
                <a:gridCol w="2248407">
                  <a:extLst>
                    <a:ext uri="{9D8B030D-6E8A-4147-A177-3AD203B41FA5}">
                      <a16:colId xmlns:a16="http://schemas.microsoft.com/office/drawing/2014/main" val="486958574"/>
                    </a:ext>
                  </a:extLst>
                </a:gridCol>
                <a:gridCol w="1829976">
                  <a:extLst>
                    <a:ext uri="{9D8B030D-6E8A-4147-A177-3AD203B41FA5}">
                      <a16:colId xmlns:a16="http://schemas.microsoft.com/office/drawing/2014/main" val="2034564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1400" dirty="0" err="1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hu-HU" sz="14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err="1">
                          <a:solidFill>
                            <a:schemeClr val="tx1"/>
                          </a:solidFill>
                        </a:rPr>
                        <a:t>Location</a:t>
                      </a:r>
                      <a:r>
                        <a:rPr lang="hu-HU" sz="14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</a:t>
                      </a:r>
                      <a:r>
                        <a:rPr lang="hu-HU" dirty="0" err="1">
                          <a:solidFill>
                            <a:schemeClr val="tx1"/>
                          </a:solidFill>
                        </a:rPr>
                        <a:t>Videoconf</a:t>
                      </a:r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hu-HU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</a:t>
                      </a:r>
                      <a:r>
                        <a:rPr lang="hu-HU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Personal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hu-HU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</a:t>
                      </a:r>
                      <a:r>
                        <a:rPr lang="hu-HU">
                          <a:solidFill>
                            <a:schemeClr val="tx1"/>
                          </a:solidFill>
                        </a:rPr>
                        <a:t>Teleconf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751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3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 err="1"/>
              <a:t>Actions</a:t>
            </a:r>
            <a:endParaRPr lang="hu-HU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B055486-27C1-4D4D-9792-710A53DD1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321659"/>
              </p:ext>
            </p:extLst>
          </p:nvPr>
        </p:nvGraphicFramePr>
        <p:xfrm>
          <a:off x="45022" y="588343"/>
          <a:ext cx="55465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643">
                  <a:extLst>
                    <a:ext uri="{9D8B030D-6E8A-4147-A177-3AD203B41FA5}">
                      <a16:colId xmlns:a16="http://schemas.microsoft.com/office/drawing/2014/main" val="1780559170"/>
                    </a:ext>
                  </a:extLst>
                </a:gridCol>
                <a:gridCol w="1386643">
                  <a:extLst>
                    <a:ext uri="{9D8B030D-6E8A-4147-A177-3AD203B41FA5}">
                      <a16:colId xmlns:a16="http://schemas.microsoft.com/office/drawing/2014/main" val="3032087092"/>
                    </a:ext>
                  </a:extLst>
                </a:gridCol>
                <a:gridCol w="1386643">
                  <a:extLst>
                    <a:ext uri="{9D8B030D-6E8A-4147-A177-3AD203B41FA5}">
                      <a16:colId xmlns:a16="http://schemas.microsoft.com/office/drawing/2014/main" val="3032616455"/>
                    </a:ext>
                  </a:extLst>
                </a:gridCol>
                <a:gridCol w="1386643">
                  <a:extLst>
                    <a:ext uri="{9D8B030D-6E8A-4147-A177-3AD203B41FA5}">
                      <a16:colId xmlns:a16="http://schemas.microsoft.com/office/drawing/2014/main" val="1410830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1400" dirty="0" err="1">
                          <a:solidFill>
                            <a:schemeClr val="tx1"/>
                          </a:solidFill>
                        </a:rPr>
                        <a:t>Decisions</a:t>
                      </a:r>
                      <a:r>
                        <a:rPr lang="hu-HU" sz="14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96611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491298F-1D39-B487-BD7A-74E5BB0BD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332978"/>
              </p:ext>
            </p:extLst>
          </p:nvPr>
        </p:nvGraphicFramePr>
        <p:xfrm>
          <a:off x="101666" y="3550279"/>
          <a:ext cx="5489928" cy="3926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4093">
                  <a:extLst>
                    <a:ext uri="{9D8B030D-6E8A-4147-A177-3AD203B41FA5}">
                      <a16:colId xmlns:a16="http://schemas.microsoft.com/office/drawing/2014/main" val="1204560161"/>
                    </a:ext>
                  </a:extLst>
                </a:gridCol>
                <a:gridCol w="1149069">
                  <a:extLst>
                    <a:ext uri="{9D8B030D-6E8A-4147-A177-3AD203B41FA5}">
                      <a16:colId xmlns:a16="http://schemas.microsoft.com/office/drawing/2014/main" val="1599557704"/>
                    </a:ext>
                  </a:extLst>
                </a:gridCol>
                <a:gridCol w="946766">
                  <a:extLst>
                    <a:ext uri="{9D8B030D-6E8A-4147-A177-3AD203B41FA5}">
                      <a16:colId xmlns:a16="http://schemas.microsoft.com/office/drawing/2014/main" val="4172962827"/>
                    </a:ext>
                  </a:extLst>
                </a:gridCol>
              </a:tblGrid>
              <a:tr h="309818">
                <a:tc>
                  <a:txBody>
                    <a:bodyPr/>
                    <a:lstStyle/>
                    <a:p>
                      <a:r>
                        <a:rPr lang="hu-HU" sz="1400" dirty="0">
                          <a:solidFill>
                            <a:schemeClr val="tx1"/>
                          </a:solidFill>
                        </a:rPr>
                        <a:t>New </a:t>
                      </a:r>
                      <a:r>
                        <a:rPr lang="hu-HU" sz="1400" dirty="0" err="1">
                          <a:solidFill>
                            <a:schemeClr val="tx1"/>
                          </a:solidFill>
                        </a:rPr>
                        <a:t>action</a:t>
                      </a:r>
                      <a:r>
                        <a:rPr lang="hu-HU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hu-HU" sz="1400" dirty="0" err="1">
                          <a:solidFill>
                            <a:schemeClr val="tx1"/>
                          </a:solidFill>
                        </a:rPr>
                        <a:t>items</a:t>
                      </a:r>
                      <a:endParaRPr lang="hu-H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546369"/>
                  </a:ext>
                </a:extLst>
              </a:tr>
              <a:tr h="291922">
                <a:tc>
                  <a:txBody>
                    <a:bodyPr/>
                    <a:lstStyle/>
                    <a:p>
                      <a:r>
                        <a:rPr lang="hu-HU" b="1" dirty="0" err="1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 err="1">
                          <a:solidFill>
                            <a:schemeClr val="tx1"/>
                          </a:solidFill>
                        </a:rPr>
                        <a:t>Responsible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 err="1">
                          <a:solidFill>
                            <a:schemeClr val="tx1"/>
                          </a:solidFill>
                        </a:rPr>
                        <a:t>Due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016774"/>
                  </a:ext>
                </a:extLst>
              </a:tr>
              <a:tr h="3325023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564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71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5953-DCBB-3466-6EAE-EACC5F92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Notes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A48FA-8680-D9D6-AB4D-2F8199FBF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164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5953-DCBB-3466-6EAE-EACC5F92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Notes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A48FA-8680-D9D6-AB4D-2F8199FBF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33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5953-DCBB-3466-6EAE-EACC5F92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Notes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A48FA-8680-D9D6-AB4D-2F8199FBF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27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I_Basics_Base.pptx" id="{17FF6B8F-4E3F-4682-BAE8-9345812AFD83}" vid="{55D3EFDE-11A3-45E2-961C-17D1C10520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EI_Basics_Base</Template>
  <TotalTime>41</TotalTime>
  <Words>37</Words>
  <Application>Microsoft Office PowerPoint</Application>
  <PresentationFormat>Custom</PresentationFormat>
  <Paragraphs>24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Actions</vt:lpstr>
      <vt:lpstr>Notes</vt:lpstr>
      <vt:lpstr>Notes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László Tamás</dc:creator>
  <cp:lastModifiedBy>László Tamás</cp:lastModifiedBy>
  <cp:revision>5</cp:revision>
  <dcterms:created xsi:type="dcterms:W3CDTF">2022-12-29T07:18:15Z</dcterms:created>
  <dcterms:modified xsi:type="dcterms:W3CDTF">2023-01-27T09:14:52Z</dcterms:modified>
</cp:coreProperties>
</file>