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68" r:id="rId3"/>
    <p:sldId id="263" r:id="rId4"/>
    <p:sldId id="264" r:id="rId5"/>
    <p:sldId id="265" r:id="rId6"/>
    <p:sldId id="266" r:id="rId7"/>
    <p:sldId id="267" r:id="rId8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10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02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32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20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r>
              <a:rPr lang="hu-HU" dirty="0"/>
              <a:t>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11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87110"/>
              </p:ext>
            </p:extLst>
          </p:nvPr>
        </p:nvGraphicFramePr>
        <p:xfrm>
          <a:off x="63023" y="582898"/>
          <a:ext cx="5525925" cy="691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31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50540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1123110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322579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480726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707A2-8E6B-5D31-0D08-AAFD2188DA3F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B756E-B9B6-CD08-61D8-8490E6BA49A9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EE21-29B4-1ABE-352B-90F19542266D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1BF86-F79B-7461-6E7C-3247EEFC78E7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C20BFFE1-FC9D-04F6-CA65-CC824FA0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70850"/>
              </p:ext>
            </p:extLst>
          </p:nvPr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EC993-EA8F-F8CE-ACC6-CAB6105F20B8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3CA28-CE49-E069-5F34-B6C3BFB62786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2A600-A896-DADB-D4F1-4BB41C717948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62C43-CDEE-F5FD-2918-BAB947602421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0778E809-7D69-D878-D857-5B0CDA79B3D9}"/>
              </a:ext>
            </a:extLst>
          </p:cNvPr>
          <p:cNvGraphicFramePr>
            <a:graphicFrameLocks noGrp="1"/>
          </p:cNvGraphicFramePr>
          <p:nvPr/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0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D7F0C26-F663-7F48-682D-1FC6F4B87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8806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tx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9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16DFFA-3B7B-EAAB-22A8-FAA8E788A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3361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bg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8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60966"/>
              </p:ext>
            </p:extLst>
          </p:nvPr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52</Words>
  <Application>Microsoft Office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Heti feladatok</vt:lpstr>
      <vt:lpstr>SWOT</vt:lpstr>
      <vt:lpstr>SWOT</vt:lpstr>
      <vt:lpstr>KanBan</vt:lpstr>
      <vt:lpstr>KanBan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12</cp:revision>
  <dcterms:created xsi:type="dcterms:W3CDTF">2022-12-28T04:53:12Z</dcterms:created>
  <dcterms:modified xsi:type="dcterms:W3CDTF">2022-12-29T08:42:38Z</dcterms:modified>
</cp:coreProperties>
</file>