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45020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450201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76825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137585"/>
            <a:ext cx="5526919" cy="156251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0521" y="2784206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10521" y="3451682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91609"/>
              </p:ext>
            </p:extLst>
          </p:nvPr>
        </p:nvGraphicFramePr>
        <p:xfrm>
          <a:off x="94095" y="3778283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15441" y="4721556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27152"/>
              </p:ext>
            </p:extLst>
          </p:nvPr>
        </p:nvGraphicFramePr>
        <p:xfrm>
          <a:off x="94094" y="5038103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20360" y="6555270"/>
            <a:ext cx="41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</a:t>
            </a:r>
            <a:r>
              <a:rPr lang="en-HU" dirty="0"/>
              <a:t>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0794"/>
              </p:ext>
            </p:extLst>
          </p:nvPr>
        </p:nvGraphicFramePr>
        <p:xfrm>
          <a:off x="63776" y="6917325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20943" y="2769929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6305BA-63A1-12E3-EE57-D91736E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9448"/>
              </p:ext>
            </p:extLst>
          </p:nvPr>
        </p:nvGraphicFramePr>
        <p:xfrm>
          <a:off x="94094" y="3061446"/>
          <a:ext cx="552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92">
                  <a:extLst>
                    <a:ext uri="{9D8B030D-6E8A-4147-A177-3AD203B41FA5}">
                      <a16:colId xmlns:a16="http://schemas.microsoft.com/office/drawing/2014/main" val="463194379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778981506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06788746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398148603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45488102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99781933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796760980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4526195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2912322524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80551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146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92E5C5-B82C-BD9B-41CF-B429D7FC2043}"/>
              </a:ext>
            </a:extLst>
          </p:cNvPr>
          <p:cNvCxnSpPr/>
          <p:nvPr/>
        </p:nvCxnSpPr>
        <p:spPr>
          <a:xfrm>
            <a:off x="17099" y="799294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05-06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Day05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Day06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86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07-08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Day07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Day08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2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09-10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Day09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Day10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22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2329"/>
              </p:ext>
            </p:extLst>
          </p:nvPr>
        </p:nvGraphicFramePr>
        <p:xfrm>
          <a:off x="59821" y="564023"/>
          <a:ext cx="5522434" cy="270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Certificate megújítás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9464"/>
              </p:ext>
            </p:extLst>
          </p:nvPr>
        </p:nvGraphicFramePr>
        <p:xfrm>
          <a:off x="59821" y="3346644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38500"/>
              </p:ext>
            </p:extLst>
          </p:nvPr>
        </p:nvGraphicFramePr>
        <p:xfrm>
          <a:off x="59821" y="3943557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3/6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4/6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00804"/>
              </p:ext>
            </p:extLst>
          </p:nvPr>
        </p:nvGraphicFramePr>
        <p:xfrm>
          <a:off x="47108" y="5344100"/>
          <a:ext cx="5591079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783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338013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410735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253503">
                  <a:extLst>
                    <a:ext uri="{9D8B030D-6E8A-4147-A177-3AD203B41FA5}">
                      <a16:colId xmlns:a16="http://schemas.microsoft.com/office/drawing/2014/main" val="883867006"/>
                    </a:ext>
                  </a:extLst>
                </a:gridCol>
                <a:gridCol w="770882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1186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335502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33046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429299">
                  <a:extLst>
                    <a:ext uri="{9D8B030D-6E8A-4147-A177-3AD203B41FA5}">
                      <a16:colId xmlns:a16="http://schemas.microsoft.com/office/drawing/2014/main" val="2172114951"/>
                    </a:ext>
                  </a:extLst>
                </a:gridCol>
                <a:gridCol w="298892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847918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WSUS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I4D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WSUS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B038E-11DE-FD61-E304-7FA879A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0267"/>
              </p:ext>
            </p:extLst>
          </p:nvPr>
        </p:nvGraphicFramePr>
        <p:xfrm>
          <a:off x="47107" y="3682905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66954240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426275563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645741677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237942817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15783647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407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Step 14.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VAMT Installation on an Internet Workstation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29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910A4-A1F1-170A-AFAB-4C2EA8DC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44381"/>
              </p:ext>
            </p:extLst>
          </p:nvPr>
        </p:nvGraphicFramePr>
        <p:xfrm>
          <a:off x="47107" y="4233942"/>
          <a:ext cx="5558934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16693367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7855908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399679400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84652749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84654080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993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Teszt felhasználók létrehozása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19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6637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I4D LICENSE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0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5/6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F1842-5A7F-EE02-C68D-5DEDDB4B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6293"/>
              </p:ext>
            </p:extLst>
          </p:nvPr>
        </p:nvGraphicFramePr>
        <p:xfrm>
          <a:off x="38560" y="607479"/>
          <a:ext cx="5558936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69498183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07494287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951258105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43710250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331766795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95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Licenses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847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Luciad Release 2019.1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448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10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Vocapia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7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Systran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3585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169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381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8BE40-4DFB-8418-B8C9-93DE88DA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0727"/>
              </p:ext>
            </p:extLst>
          </p:nvPr>
        </p:nvGraphicFramePr>
        <p:xfrm>
          <a:off x="38560" y="2321964"/>
          <a:ext cx="5558937" cy="81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43312408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3443507264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180664056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98914603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14865431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995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Fortion Media Mining (Collection Workstation)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78479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047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Application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4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7E8C-D8D0-55F3-50B5-7458C876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4224"/>
              </p:ext>
            </p:extLst>
          </p:nvPr>
        </p:nvGraphicFramePr>
        <p:xfrm>
          <a:off x="38560" y="3277557"/>
          <a:ext cx="5558937" cy="119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185739656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19472675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794497053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53145073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245213887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4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Post-Installation Configurations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623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Collection Workstation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8180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Exploitation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471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IMINT KDB – RECCE user management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7512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Shared Context.cml file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636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56D42-0D0F-BAE5-EB43-5641C8E5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9585"/>
              </p:ext>
            </p:extLst>
          </p:nvPr>
        </p:nvGraphicFramePr>
        <p:xfrm>
          <a:off x="38559" y="5826100"/>
          <a:ext cx="5558937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3033812827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86548838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09793401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165215745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92934569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0549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Application links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4744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876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LockScreen GPO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52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D044A-D19F-E6C0-BAB1-4FC8DD4D570D}"/>
              </a:ext>
            </a:extLst>
          </p:cNvPr>
          <p:cNvSpPr txBox="1"/>
          <p:nvPr/>
        </p:nvSpPr>
        <p:spPr>
          <a:xfrm>
            <a:off x="50250" y="4612596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WinSrv</a:t>
            </a:r>
            <a:r>
              <a:rPr lang="hu-HU" dirty="0"/>
              <a:t> version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6/6</a:t>
            </a:r>
          </a:p>
        </p:txBody>
      </p:sp>
    </p:spTree>
    <p:extLst>
      <p:ext uri="{BB962C8B-B14F-4D97-AF65-F5344CB8AC3E}">
        <p14:creationId xmlns:p14="http://schemas.microsoft.com/office/powerpoint/2010/main" val="34936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01-02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Day02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18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03-04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Day04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9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1047</Words>
  <Application>Microsoft Office PowerPoint</Application>
  <PresentationFormat>Custom</PresentationFormat>
  <Paragraphs>814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Checklist 1/6</vt:lpstr>
      <vt:lpstr>Checklist 2/6</vt:lpstr>
      <vt:lpstr>Checklist 3/6</vt:lpstr>
      <vt:lpstr>Checklist 4/6</vt:lpstr>
      <vt:lpstr>Checklist 5/6</vt:lpstr>
      <vt:lpstr>Checklist 6/6</vt:lpstr>
      <vt:lpstr>Days 01-02</vt:lpstr>
      <vt:lpstr>Days 03-04</vt:lpstr>
      <vt:lpstr>Days 05-06</vt:lpstr>
      <vt:lpstr>Days 07-08</vt:lpstr>
      <vt:lpstr>Days 09-10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37</cp:revision>
  <dcterms:created xsi:type="dcterms:W3CDTF">2022-12-28T04:53:12Z</dcterms:created>
  <dcterms:modified xsi:type="dcterms:W3CDTF">2023-01-26T07:32:19Z</dcterms:modified>
</cp:coreProperties>
</file>