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56"/>
            <p14:sldId id="258"/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071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763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234" y="-32084"/>
            <a:ext cx="488126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2023. 01. 26.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36701A0-836A-73DA-6D0D-ECB6A4C7B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42141"/>
              </p:ext>
            </p:extLst>
          </p:nvPr>
        </p:nvGraphicFramePr>
        <p:xfrm>
          <a:off x="101666" y="979256"/>
          <a:ext cx="5489928" cy="247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964">
                  <a:extLst>
                    <a:ext uri="{9D8B030D-6E8A-4147-A177-3AD203B41FA5}">
                      <a16:colId xmlns:a16="http://schemas.microsoft.com/office/drawing/2014/main" val="2892350413"/>
                    </a:ext>
                  </a:extLst>
                </a:gridCol>
                <a:gridCol w="2744964">
                  <a:extLst>
                    <a:ext uri="{9D8B030D-6E8A-4147-A177-3AD203B41FA5}">
                      <a16:colId xmlns:a16="http://schemas.microsoft.com/office/drawing/2014/main" val="1613460344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Participants</a:t>
                      </a:r>
                      <a:endParaRPr lang="hu-H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23520"/>
                  </a:ext>
                </a:extLst>
              </a:tr>
              <a:tr h="1087452"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Party</a:t>
                      </a:r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 #1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Party</a:t>
                      </a:r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 #2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225381"/>
                  </a:ext>
                </a:extLst>
              </a:tr>
              <a:tr h="1087452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53542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491298F-1D39-B487-BD7A-74E5BB0BD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95366"/>
              </p:ext>
            </p:extLst>
          </p:nvPr>
        </p:nvGraphicFramePr>
        <p:xfrm>
          <a:off x="101666" y="3550279"/>
          <a:ext cx="5489928" cy="392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755">
                  <a:extLst>
                    <a:ext uri="{9D8B030D-6E8A-4147-A177-3AD203B41FA5}">
                      <a16:colId xmlns:a16="http://schemas.microsoft.com/office/drawing/2014/main" val="1204560161"/>
                    </a:ext>
                  </a:extLst>
                </a:gridCol>
                <a:gridCol w="1205714">
                  <a:extLst>
                    <a:ext uri="{9D8B030D-6E8A-4147-A177-3AD203B41FA5}">
                      <a16:colId xmlns:a16="http://schemas.microsoft.com/office/drawing/2014/main" val="1599557704"/>
                    </a:ext>
                  </a:extLst>
                </a:gridCol>
                <a:gridCol w="1359459">
                  <a:extLst>
                    <a:ext uri="{9D8B030D-6E8A-4147-A177-3AD203B41FA5}">
                      <a16:colId xmlns:a16="http://schemas.microsoft.com/office/drawing/2014/main" val="4172962827"/>
                    </a:ext>
                  </a:extLst>
                </a:gridCol>
              </a:tblGrid>
              <a:tr h="309818"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Agenda</a:t>
                      </a:r>
                      <a:endParaRPr lang="hu-HU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546369"/>
                  </a:ext>
                </a:extLst>
              </a:tr>
              <a:tr h="291922"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Presenter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Remarks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016774"/>
                  </a:ext>
                </a:extLst>
              </a:tr>
              <a:tr h="3325023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64444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B35175B-85E7-1465-F6B2-FC447A502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41759"/>
              </p:ext>
            </p:extLst>
          </p:nvPr>
        </p:nvGraphicFramePr>
        <p:xfrm>
          <a:off x="101666" y="522297"/>
          <a:ext cx="5489928" cy="43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545">
                  <a:extLst>
                    <a:ext uri="{9D8B030D-6E8A-4147-A177-3AD203B41FA5}">
                      <a16:colId xmlns:a16="http://schemas.microsoft.com/office/drawing/2014/main" val="1434995236"/>
                    </a:ext>
                  </a:extLst>
                </a:gridCol>
                <a:gridCol w="2248407">
                  <a:extLst>
                    <a:ext uri="{9D8B030D-6E8A-4147-A177-3AD203B41FA5}">
                      <a16:colId xmlns:a16="http://schemas.microsoft.com/office/drawing/2014/main" val="486958574"/>
                    </a:ext>
                  </a:extLst>
                </a:gridCol>
                <a:gridCol w="1829976">
                  <a:extLst>
                    <a:ext uri="{9D8B030D-6E8A-4147-A177-3AD203B41FA5}">
                      <a16:colId xmlns:a16="http://schemas.microsoft.com/office/drawing/2014/main" val="2034564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Date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Location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hu-HU" dirty="0" err="1">
                          <a:solidFill>
                            <a:schemeClr val="tx1"/>
                          </a:solidFill>
                        </a:rPr>
                        <a:t>Videoconf</a:t>
                      </a: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hu-HU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hu-HU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Personal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hu-HU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hu-HU" dirty="0" err="1">
                          <a:solidFill>
                            <a:schemeClr val="tx1"/>
                          </a:solidFill>
                        </a:rPr>
                        <a:t>Telekconf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75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Actions</a:t>
            </a:r>
            <a:endParaRPr lang="hu-HU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055486-27C1-4D4D-9792-710A53DD1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21659"/>
              </p:ext>
            </p:extLst>
          </p:nvPr>
        </p:nvGraphicFramePr>
        <p:xfrm>
          <a:off x="45022" y="588343"/>
          <a:ext cx="55465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643">
                  <a:extLst>
                    <a:ext uri="{9D8B030D-6E8A-4147-A177-3AD203B41FA5}">
                      <a16:colId xmlns:a16="http://schemas.microsoft.com/office/drawing/2014/main" val="1780559170"/>
                    </a:ext>
                  </a:extLst>
                </a:gridCol>
                <a:gridCol w="1386643">
                  <a:extLst>
                    <a:ext uri="{9D8B030D-6E8A-4147-A177-3AD203B41FA5}">
                      <a16:colId xmlns:a16="http://schemas.microsoft.com/office/drawing/2014/main" val="3032087092"/>
                    </a:ext>
                  </a:extLst>
                </a:gridCol>
                <a:gridCol w="1386643">
                  <a:extLst>
                    <a:ext uri="{9D8B030D-6E8A-4147-A177-3AD203B41FA5}">
                      <a16:colId xmlns:a16="http://schemas.microsoft.com/office/drawing/2014/main" val="3032616455"/>
                    </a:ext>
                  </a:extLst>
                </a:gridCol>
                <a:gridCol w="1386643">
                  <a:extLst>
                    <a:ext uri="{9D8B030D-6E8A-4147-A177-3AD203B41FA5}">
                      <a16:colId xmlns:a16="http://schemas.microsoft.com/office/drawing/2014/main" val="1410830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Decisions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96611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491298F-1D39-B487-BD7A-74E5BB0BD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32978"/>
              </p:ext>
            </p:extLst>
          </p:nvPr>
        </p:nvGraphicFramePr>
        <p:xfrm>
          <a:off x="101666" y="3550279"/>
          <a:ext cx="5489928" cy="392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093">
                  <a:extLst>
                    <a:ext uri="{9D8B030D-6E8A-4147-A177-3AD203B41FA5}">
                      <a16:colId xmlns:a16="http://schemas.microsoft.com/office/drawing/2014/main" val="1204560161"/>
                    </a:ext>
                  </a:extLst>
                </a:gridCol>
                <a:gridCol w="1149069">
                  <a:extLst>
                    <a:ext uri="{9D8B030D-6E8A-4147-A177-3AD203B41FA5}">
                      <a16:colId xmlns:a16="http://schemas.microsoft.com/office/drawing/2014/main" val="1599557704"/>
                    </a:ext>
                  </a:extLst>
                </a:gridCol>
                <a:gridCol w="946766">
                  <a:extLst>
                    <a:ext uri="{9D8B030D-6E8A-4147-A177-3AD203B41FA5}">
                      <a16:colId xmlns:a16="http://schemas.microsoft.com/office/drawing/2014/main" val="4172962827"/>
                    </a:ext>
                  </a:extLst>
                </a:gridCol>
              </a:tblGrid>
              <a:tr h="309818">
                <a:tc>
                  <a:txBody>
                    <a:bodyPr/>
                    <a:lstStyle/>
                    <a:p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New </a:t>
                      </a:r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action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hu-HU" sz="1400" dirty="0" err="1">
                          <a:solidFill>
                            <a:schemeClr val="tx1"/>
                          </a:solidFill>
                        </a:rPr>
                        <a:t>items</a:t>
                      </a:r>
                      <a:endParaRPr lang="hu-H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546369"/>
                  </a:ext>
                </a:extLst>
              </a:tr>
              <a:tr h="291922"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Responsible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Due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016774"/>
                  </a:ext>
                </a:extLst>
              </a:tr>
              <a:tr h="3325023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564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71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5953-DCBB-3466-6EAE-EACC5F92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Notes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48FA-8680-D9D6-AB4D-2F8199FB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164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5953-DCBB-3466-6EAE-EACC5F92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Notes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48FA-8680-D9D6-AB4D-2F8199FB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33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5953-DCBB-3466-6EAE-EACC5F92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Notes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48FA-8680-D9D6-AB4D-2F8199FB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2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_Basics_Base.pptx" id="{17FF6B8F-4E3F-4682-BAE8-9345812AFD83}" vid="{55D3EFDE-11A3-45E2-961C-17D1C10520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EI_Basics_Base</Template>
  <TotalTime>41</TotalTime>
  <Words>37</Words>
  <Application>Microsoft Office PowerPoint</Application>
  <PresentationFormat>Custom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Actions</vt:lpstr>
      <vt:lpstr>Notes</vt:lpstr>
      <vt:lpstr>Notes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4</cp:revision>
  <dcterms:created xsi:type="dcterms:W3CDTF">2022-12-29T07:18:15Z</dcterms:created>
  <dcterms:modified xsi:type="dcterms:W3CDTF">2023-01-26T08:00:43Z</dcterms:modified>
</cp:coreProperties>
</file>