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9"/>
  </p:notesMasterIdLst>
  <p:sldIdLst>
    <p:sldId id="256" r:id="rId2"/>
    <p:sldId id="268" r:id="rId3"/>
    <p:sldId id="263" r:id="rId4"/>
    <p:sldId id="264" r:id="rId5"/>
    <p:sldId id="265" r:id="rId6"/>
    <p:sldId id="266" r:id="rId7"/>
    <p:sldId id="267" r:id="rId8"/>
  </p:sldIdLst>
  <p:sldSz cx="5659438" cy="75438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601550C-35F2-4963-BE63-29ED9A90FE2D}">
          <p14:sldIdLst>
            <p14:sldId id="256"/>
            <p14:sldId id="268"/>
            <p14:sldId id="263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1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98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31" d="100"/>
          <a:sy n="131" d="100"/>
        </p:scale>
        <p:origin x="118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4E535-D103-420C-A3C8-BED39E8AE0DF}" type="datetimeFigureOut">
              <a:rPr lang="hu-HU" smtClean="0"/>
              <a:t>2022. 12. 29.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03638" y="857250"/>
            <a:ext cx="173672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F0FD7-3BBC-48BF-9046-F1A751293F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9386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1pPr>
    <a:lvl2pPr marL="599474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2pPr>
    <a:lvl3pPr marL="1198945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3pPr>
    <a:lvl4pPr marL="1798418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4pPr>
    <a:lvl5pPr marL="2397890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5pPr>
    <a:lvl6pPr marL="2997363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6pPr>
    <a:lvl7pPr marL="3596835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7pPr>
    <a:lvl8pPr marL="4196308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8pPr>
    <a:lvl9pPr marL="4795779" algn="l" defTabSz="1198945" rtl="0" eaLnBrk="1" latinLnBrk="0" hangingPunct="1">
      <a:defRPr sz="157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03638" y="857250"/>
            <a:ext cx="17367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Heti feladatok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F0FD7-3BBC-48BF-9046-F1A751293F8C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0716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03638" y="857250"/>
            <a:ext cx="17367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Empty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F0FD7-3BBC-48BF-9046-F1A751293F8C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97101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03638" y="857250"/>
            <a:ext cx="17367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SWOT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F0FD7-3BBC-48BF-9046-F1A751293F8C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0028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03638" y="857250"/>
            <a:ext cx="17367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SWOT BW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F0FD7-3BBC-48BF-9046-F1A751293F8C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8321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03638" y="857250"/>
            <a:ext cx="17367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KanBan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F0FD7-3BBC-48BF-9046-F1A751293F8C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5205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03638" y="857250"/>
            <a:ext cx="17367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KanBan</a:t>
            </a:r>
            <a:r>
              <a:rPr lang="hu-HU" dirty="0"/>
              <a:t> BW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F0FD7-3BBC-48BF-9046-F1A751293F8C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8114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03638" y="857250"/>
            <a:ext cx="173672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WhiteBoard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F0FD7-3BBC-48BF-9046-F1A751293F8C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43938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4458" y="1234599"/>
            <a:ext cx="4810522" cy="2626360"/>
          </a:xfrm>
        </p:spPr>
        <p:txBody>
          <a:bodyPr anchor="b"/>
          <a:lstStyle>
            <a:lvl1pPr algn="ctr">
              <a:defRPr sz="37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7430" y="3962242"/>
            <a:ext cx="4244579" cy="1821338"/>
          </a:xfrm>
        </p:spPr>
        <p:txBody>
          <a:bodyPr/>
          <a:lstStyle>
            <a:lvl1pPr marL="0" indent="0" algn="ctr">
              <a:buNone/>
              <a:defRPr sz="1485"/>
            </a:lvl1pPr>
            <a:lvl2pPr marL="282961" indent="0" algn="ctr">
              <a:buNone/>
              <a:defRPr sz="1238"/>
            </a:lvl2pPr>
            <a:lvl3pPr marL="565922" indent="0" algn="ctr">
              <a:buNone/>
              <a:defRPr sz="1114"/>
            </a:lvl3pPr>
            <a:lvl4pPr marL="848883" indent="0" algn="ctr">
              <a:buNone/>
              <a:defRPr sz="990"/>
            </a:lvl4pPr>
            <a:lvl5pPr marL="1131844" indent="0" algn="ctr">
              <a:buNone/>
              <a:defRPr sz="990"/>
            </a:lvl5pPr>
            <a:lvl6pPr marL="1414805" indent="0" algn="ctr">
              <a:buNone/>
              <a:defRPr sz="990"/>
            </a:lvl6pPr>
            <a:lvl7pPr marL="1697766" indent="0" algn="ctr">
              <a:buNone/>
              <a:defRPr sz="990"/>
            </a:lvl7pPr>
            <a:lvl8pPr marL="1980728" indent="0" algn="ctr">
              <a:buNone/>
              <a:defRPr sz="990"/>
            </a:lvl8pPr>
            <a:lvl9pPr marL="2263689" indent="0" algn="ctr">
              <a:buNone/>
              <a:defRPr sz="9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  <p:pic>
        <p:nvPicPr>
          <p:cNvPr id="7" name="Picture 6" descr="A picture containing text, picture frame, vector graphics">
            <a:extLst>
              <a:ext uri="{FF2B5EF4-FFF2-40B4-BE49-F238E27FC236}">
                <a16:creationId xmlns:a16="http://schemas.microsoft.com/office/drawing/2014/main" id="{EC025EC9-92ED-DA4D-576D-907AE489E7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9504" cy="51950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CAF061-8C70-A6F0-75E7-BCFC7A4FD69B}"/>
              </a:ext>
            </a:extLst>
          </p:cNvPr>
          <p:cNvCxnSpPr>
            <a:cxnSpLocks/>
          </p:cNvCxnSpPr>
          <p:nvPr userDrawn="1"/>
        </p:nvCxnSpPr>
        <p:spPr>
          <a:xfrm>
            <a:off x="519774" y="476473"/>
            <a:ext cx="5078527" cy="0"/>
          </a:xfrm>
          <a:prstGeom prst="line">
            <a:avLst/>
          </a:prstGeom>
          <a:ln w="28575">
            <a:solidFill>
              <a:srgbClr val="0081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305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87" y="-252587"/>
            <a:ext cx="4881265" cy="14581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0458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050036" y="401637"/>
            <a:ext cx="1220316" cy="6393022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9087" y="401637"/>
            <a:ext cx="3590206" cy="63930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6429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504" y="-48765"/>
            <a:ext cx="4881265" cy="6170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087" y="721895"/>
            <a:ext cx="4881265" cy="60727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  <p:pic>
        <p:nvPicPr>
          <p:cNvPr id="7" name="Picture 6" descr="A picture containing text, picture frame, vector graphics">
            <a:extLst>
              <a:ext uri="{FF2B5EF4-FFF2-40B4-BE49-F238E27FC236}">
                <a16:creationId xmlns:a16="http://schemas.microsoft.com/office/drawing/2014/main" id="{1FEA1704-0F0D-CC99-7732-EFA88F78EE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9504" cy="51950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0A95C5-CC8B-0BAD-12DA-D2954CA9AFDC}"/>
              </a:ext>
            </a:extLst>
          </p:cNvPr>
          <p:cNvCxnSpPr>
            <a:cxnSpLocks/>
          </p:cNvCxnSpPr>
          <p:nvPr userDrawn="1"/>
        </p:nvCxnSpPr>
        <p:spPr>
          <a:xfrm>
            <a:off x="519774" y="476473"/>
            <a:ext cx="5078527" cy="0"/>
          </a:xfrm>
          <a:prstGeom prst="line">
            <a:avLst/>
          </a:prstGeom>
          <a:ln w="28575">
            <a:solidFill>
              <a:srgbClr val="0081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949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139" y="1880713"/>
            <a:ext cx="4881265" cy="3138011"/>
          </a:xfrm>
          <a:prstGeom prst="rect">
            <a:avLst/>
          </a:prstGeom>
        </p:spPr>
        <p:txBody>
          <a:bodyPr anchor="b"/>
          <a:lstStyle>
            <a:lvl1pPr>
              <a:defRPr sz="37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139" y="5048411"/>
            <a:ext cx="4881265" cy="1650206"/>
          </a:xfrm>
        </p:spPr>
        <p:txBody>
          <a:bodyPr/>
          <a:lstStyle>
            <a:lvl1pPr marL="0" indent="0">
              <a:buNone/>
              <a:defRPr sz="1485">
                <a:solidFill>
                  <a:schemeClr val="tx1"/>
                </a:solidFill>
              </a:defRPr>
            </a:lvl1pPr>
            <a:lvl2pPr marL="282961" indent="0">
              <a:buNone/>
              <a:defRPr sz="1238">
                <a:solidFill>
                  <a:schemeClr val="tx1">
                    <a:tint val="75000"/>
                  </a:schemeClr>
                </a:solidFill>
              </a:defRPr>
            </a:lvl2pPr>
            <a:lvl3pPr marL="565922" indent="0">
              <a:buNone/>
              <a:defRPr sz="1114">
                <a:solidFill>
                  <a:schemeClr val="tx1">
                    <a:tint val="75000"/>
                  </a:schemeClr>
                </a:solidFill>
              </a:defRPr>
            </a:lvl3pPr>
            <a:lvl4pPr marL="848883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4pPr>
            <a:lvl5pPr marL="1131844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5pPr>
            <a:lvl6pPr marL="1414805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6pPr>
            <a:lvl7pPr marL="1697766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7pPr>
            <a:lvl8pPr marL="1980728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8pPr>
            <a:lvl9pPr marL="2263689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0171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87" y="-252587"/>
            <a:ext cx="4881265" cy="14581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9086" y="2008187"/>
            <a:ext cx="2405261" cy="47864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65091" y="2008187"/>
            <a:ext cx="2405261" cy="47864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922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824" y="401639"/>
            <a:ext cx="4881265" cy="14581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824" y="1849279"/>
            <a:ext cx="2394207" cy="906303"/>
          </a:xfrm>
        </p:spPr>
        <p:txBody>
          <a:bodyPr anchor="b"/>
          <a:lstStyle>
            <a:lvl1pPr marL="0" indent="0">
              <a:buNone/>
              <a:defRPr sz="1485" b="1"/>
            </a:lvl1pPr>
            <a:lvl2pPr marL="282961" indent="0">
              <a:buNone/>
              <a:defRPr sz="1238" b="1"/>
            </a:lvl2pPr>
            <a:lvl3pPr marL="565922" indent="0">
              <a:buNone/>
              <a:defRPr sz="1114" b="1"/>
            </a:lvl3pPr>
            <a:lvl4pPr marL="848883" indent="0">
              <a:buNone/>
              <a:defRPr sz="990" b="1"/>
            </a:lvl4pPr>
            <a:lvl5pPr marL="1131844" indent="0">
              <a:buNone/>
              <a:defRPr sz="990" b="1"/>
            </a:lvl5pPr>
            <a:lvl6pPr marL="1414805" indent="0">
              <a:buNone/>
              <a:defRPr sz="990" b="1"/>
            </a:lvl6pPr>
            <a:lvl7pPr marL="1697766" indent="0">
              <a:buNone/>
              <a:defRPr sz="990" b="1"/>
            </a:lvl7pPr>
            <a:lvl8pPr marL="1980728" indent="0">
              <a:buNone/>
              <a:defRPr sz="990" b="1"/>
            </a:lvl8pPr>
            <a:lvl9pPr marL="2263689" indent="0">
              <a:buNone/>
              <a:defRPr sz="9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9824" y="2755582"/>
            <a:ext cx="2394207" cy="40530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65091" y="1849279"/>
            <a:ext cx="2405998" cy="906303"/>
          </a:xfrm>
        </p:spPr>
        <p:txBody>
          <a:bodyPr anchor="b"/>
          <a:lstStyle>
            <a:lvl1pPr marL="0" indent="0">
              <a:buNone/>
              <a:defRPr sz="1485" b="1"/>
            </a:lvl1pPr>
            <a:lvl2pPr marL="282961" indent="0">
              <a:buNone/>
              <a:defRPr sz="1238" b="1"/>
            </a:lvl2pPr>
            <a:lvl3pPr marL="565922" indent="0">
              <a:buNone/>
              <a:defRPr sz="1114" b="1"/>
            </a:lvl3pPr>
            <a:lvl4pPr marL="848883" indent="0">
              <a:buNone/>
              <a:defRPr sz="990" b="1"/>
            </a:lvl4pPr>
            <a:lvl5pPr marL="1131844" indent="0">
              <a:buNone/>
              <a:defRPr sz="990" b="1"/>
            </a:lvl5pPr>
            <a:lvl6pPr marL="1414805" indent="0">
              <a:buNone/>
              <a:defRPr sz="990" b="1"/>
            </a:lvl6pPr>
            <a:lvl7pPr marL="1697766" indent="0">
              <a:buNone/>
              <a:defRPr sz="990" b="1"/>
            </a:lvl7pPr>
            <a:lvl8pPr marL="1980728" indent="0">
              <a:buNone/>
              <a:defRPr sz="990" b="1"/>
            </a:lvl8pPr>
            <a:lvl9pPr marL="2263689" indent="0">
              <a:buNone/>
              <a:defRPr sz="9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65091" y="2755582"/>
            <a:ext cx="2405998" cy="40530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2022. 12. 29.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44892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87" y="-252587"/>
            <a:ext cx="4881265" cy="14581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2022. 12. 29.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1221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2022. 12. 29.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1226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824" y="502920"/>
            <a:ext cx="1825316" cy="1760220"/>
          </a:xfrm>
          <a:prstGeom prst="rect">
            <a:avLst/>
          </a:prstGeom>
        </p:spPr>
        <p:txBody>
          <a:bodyPr anchor="b"/>
          <a:lstStyle>
            <a:lvl1pPr>
              <a:defRPr sz="19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5999" y="1086169"/>
            <a:ext cx="2865090" cy="5360988"/>
          </a:xfrm>
        </p:spPr>
        <p:txBody>
          <a:bodyPr/>
          <a:lstStyle>
            <a:lvl1pPr>
              <a:defRPr sz="1980"/>
            </a:lvl1pPr>
            <a:lvl2pPr>
              <a:defRPr sz="1733"/>
            </a:lvl2pPr>
            <a:lvl3pPr>
              <a:defRPr sz="1485"/>
            </a:lvl3pPr>
            <a:lvl4pPr>
              <a:defRPr sz="1238"/>
            </a:lvl4pPr>
            <a:lvl5pPr>
              <a:defRPr sz="1238"/>
            </a:lvl5pPr>
            <a:lvl6pPr>
              <a:defRPr sz="1238"/>
            </a:lvl6pPr>
            <a:lvl7pPr>
              <a:defRPr sz="1238"/>
            </a:lvl7pPr>
            <a:lvl8pPr>
              <a:defRPr sz="1238"/>
            </a:lvl8pPr>
            <a:lvl9pPr>
              <a:defRPr sz="123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9824" y="2263140"/>
            <a:ext cx="1825316" cy="4192747"/>
          </a:xfrm>
        </p:spPr>
        <p:txBody>
          <a:bodyPr/>
          <a:lstStyle>
            <a:lvl1pPr marL="0" indent="0">
              <a:buNone/>
              <a:defRPr sz="990"/>
            </a:lvl1pPr>
            <a:lvl2pPr marL="282961" indent="0">
              <a:buNone/>
              <a:defRPr sz="866"/>
            </a:lvl2pPr>
            <a:lvl3pPr marL="565922" indent="0">
              <a:buNone/>
              <a:defRPr sz="743"/>
            </a:lvl3pPr>
            <a:lvl4pPr marL="848883" indent="0">
              <a:buNone/>
              <a:defRPr sz="619"/>
            </a:lvl4pPr>
            <a:lvl5pPr marL="1131844" indent="0">
              <a:buNone/>
              <a:defRPr sz="619"/>
            </a:lvl5pPr>
            <a:lvl6pPr marL="1414805" indent="0">
              <a:buNone/>
              <a:defRPr sz="619"/>
            </a:lvl6pPr>
            <a:lvl7pPr marL="1697766" indent="0">
              <a:buNone/>
              <a:defRPr sz="619"/>
            </a:lvl7pPr>
            <a:lvl8pPr marL="1980728" indent="0">
              <a:buNone/>
              <a:defRPr sz="619"/>
            </a:lvl8pPr>
            <a:lvl9pPr marL="2263689" indent="0">
              <a:buNone/>
              <a:defRPr sz="61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753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824" y="502920"/>
            <a:ext cx="1825316" cy="1760220"/>
          </a:xfrm>
          <a:prstGeom prst="rect">
            <a:avLst/>
          </a:prstGeom>
        </p:spPr>
        <p:txBody>
          <a:bodyPr anchor="b"/>
          <a:lstStyle>
            <a:lvl1pPr>
              <a:defRPr sz="19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05999" y="1086169"/>
            <a:ext cx="2865090" cy="5360988"/>
          </a:xfrm>
        </p:spPr>
        <p:txBody>
          <a:bodyPr anchor="t"/>
          <a:lstStyle>
            <a:lvl1pPr marL="0" indent="0">
              <a:buNone/>
              <a:defRPr sz="1980"/>
            </a:lvl1pPr>
            <a:lvl2pPr marL="282961" indent="0">
              <a:buNone/>
              <a:defRPr sz="1733"/>
            </a:lvl2pPr>
            <a:lvl3pPr marL="565922" indent="0">
              <a:buNone/>
              <a:defRPr sz="1485"/>
            </a:lvl3pPr>
            <a:lvl4pPr marL="848883" indent="0">
              <a:buNone/>
              <a:defRPr sz="1238"/>
            </a:lvl4pPr>
            <a:lvl5pPr marL="1131844" indent="0">
              <a:buNone/>
              <a:defRPr sz="1238"/>
            </a:lvl5pPr>
            <a:lvl6pPr marL="1414805" indent="0">
              <a:buNone/>
              <a:defRPr sz="1238"/>
            </a:lvl6pPr>
            <a:lvl7pPr marL="1697766" indent="0">
              <a:buNone/>
              <a:defRPr sz="1238"/>
            </a:lvl7pPr>
            <a:lvl8pPr marL="1980728" indent="0">
              <a:buNone/>
              <a:defRPr sz="1238"/>
            </a:lvl8pPr>
            <a:lvl9pPr marL="2263689" indent="0">
              <a:buNone/>
              <a:defRPr sz="123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9824" y="2263140"/>
            <a:ext cx="1825316" cy="4192747"/>
          </a:xfrm>
        </p:spPr>
        <p:txBody>
          <a:bodyPr/>
          <a:lstStyle>
            <a:lvl1pPr marL="0" indent="0">
              <a:buNone/>
              <a:defRPr sz="990"/>
            </a:lvl1pPr>
            <a:lvl2pPr marL="282961" indent="0">
              <a:buNone/>
              <a:defRPr sz="866"/>
            </a:lvl2pPr>
            <a:lvl3pPr marL="565922" indent="0">
              <a:buNone/>
              <a:defRPr sz="743"/>
            </a:lvl3pPr>
            <a:lvl4pPr marL="848883" indent="0">
              <a:buNone/>
              <a:defRPr sz="619"/>
            </a:lvl4pPr>
            <a:lvl5pPr marL="1131844" indent="0">
              <a:buNone/>
              <a:defRPr sz="619"/>
            </a:lvl5pPr>
            <a:lvl6pPr marL="1414805" indent="0">
              <a:buNone/>
              <a:defRPr sz="619"/>
            </a:lvl6pPr>
            <a:lvl7pPr marL="1697766" indent="0">
              <a:buNone/>
              <a:defRPr sz="619"/>
            </a:lvl7pPr>
            <a:lvl8pPr marL="1980728" indent="0">
              <a:buNone/>
              <a:defRPr sz="619"/>
            </a:lvl8pPr>
            <a:lvl9pPr marL="2263689" indent="0">
              <a:buNone/>
              <a:defRPr sz="61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D6FE-51DD-461E-8822-A356448EC8B6}" type="datetimeFigureOut">
              <a:rPr lang="hu-HU" smtClean="0"/>
              <a:t>2022. 12. 29.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156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234" y="-32084"/>
            <a:ext cx="4881265" cy="729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087" y="2008187"/>
            <a:ext cx="4881265" cy="4786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086" y="6991986"/>
            <a:ext cx="1273374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BD6FE-51DD-461E-8822-A356448EC8B6}" type="datetimeFigureOut">
              <a:rPr lang="hu-HU" smtClean="0"/>
              <a:t>2022. 12. 29.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74689" y="6991986"/>
            <a:ext cx="191006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6978" y="6991986"/>
            <a:ext cx="1273374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6F71D-0BE0-4EAF-86DB-36D6AED4E6C8}" type="slidenum">
              <a:rPr lang="hu-HU" smtClean="0"/>
              <a:t>‹#›</a:t>
            </a:fld>
            <a:endParaRPr lang="hu-HU"/>
          </a:p>
        </p:txBody>
      </p:sp>
      <p:pic>
        <p:nvPicPr>
          <p:cNvPr id="7" name="Picture 6" descr="A picture containing text, picture frame, vector graphics">
            <a:extLst>
              <a:ext uri="{FF2B5EF4-FFF2-40B4-BE49-F238E27FC236}">
                <a16:creationId xmlns:a16="http://schemas.microsoft.com/office/drawing/2014/main" id="{9FA0737F-7809-EF40-713B-5DCA4BDC90D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9504" cy="51950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FF162EF-4A5D-BC10-3AAE-5A44AF15A3D4}"/>
              </a:ext>
            </a:extLst>
          </p:cNvPr>
          <p:cNvCxnSpPr>
            <a:cxnSpLocks/>
          </p:cNvCxnSpPr>
          <p:nvPr userDrawn="1"/>
        </p:nvCxnSpPr>
        <p:spPr>
          <a:xfrm>
            <a:off x="519774" y="476473"/>
            <a:ext cx="5078527" cy="0"/>
          </a:xfrm>
          <a:prstGeom prst="line">
            <a:avLst/>
          </a:prstGeom>
          <a:ln w="28575">
            <a:solidFill>
              <a:srgbClr val="0081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91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565922" rtl="0" eaLnBrk="1" latinLnBrk="0" hangingPunct="1">
        <a:lnSpc>
          <a:spcPct val="90000"/>
        </a:lnSpc>
        <a:spcBef>
          <a:spcPct val="0"/>
        </a:spcBef>
        <a:buNone/>
        <a:defRPr sz="2723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481" indent="-141481" algn="l" defTabSz="565922" rtl="0" eaLnBrk="1" latinLnBrk="0" hangingPunct="1">
        <a:lnSpc>
          <a:spcPct val="90000"/>
        </a:lnSpc>
        <a:spcBef>
          <a:spcPts val="619"/>
        </a:spcBef>
        <a:buFont typeface="Arial" panose="020B0604020202020204" pitchFamily="34" charset="0"/>
        <a:buChar char="•"/>
        <a:defRPr sz="1733" kern="1200">
          <a:solidFill>
            <a:schemeClr val="tx1"/>
          </a:solidFill>
          <a:latin typeface="+mn-lt"/>
          <a:ea typeface="+mn-ea"/>
          <a:cs typeface="+mn-cs"/>
        </a:defRPr>
      </a:lvl1pPr>
      <a:lvl2pPr marL="424442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07403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238" kern="1200">
          <a:solidFill>
            <a:schemeClr val="tx1"/>
          </a:solidFill>
          <a:latin typeface="+mn-lt"/>
          <a:ea typeface="+mn-ea"/>
          <a:cs typeface="+mn-cs"/>
        </a:defRPr>
      </a:lvl3pPr>
      <a:lvl4pPr marL="990364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4" kern="1200">
          <a:solidFill>
            <a:schemeClr val="tx1"/>
          </a:solidFill>
          <a:latin typeface="+mn-lt"/>
          <a:ea typeface="+mn-ea"/>
          <a:cs typeface="+mn-cs"/>
        </a:defRPr>
      </a:lvl4pPr>
      <a:lvl5pPr marL="1273325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4" kern="1200">
          <a:solidFill>
            <a:schemeClr val="tx1"/>
          </a:solidFill>
          <a:latin typeface="+mn-lt"/>
          <a:ea typeface="+mn-ea"/>
          <a:cs typeface="+mn-cs"/>
        </a:defRPr>
      </a:lvl5pPr>
      <a:lvl6pPr marL="1556286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4" kern="1200">
          <a:solidFill>
            <a:schemeClr val="tx1"/>
          </a:solidFill>
          <a:latin typeface="+mn-lt"/>
          <a:ea typeface="+mn-ea"/>
          <a:cs typeface="+mn-cs"/>
        </a:defRPr>
      </a:lvl6pPr>
      <a:lvl7pPr marL="1839247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4" kern="1200">
          <a:solidFill>
            <a:schemeClr val="tx1"/>
          </a:solidFill>
          <a:latin typeface="+mn-lt"/>
          <a:ea typeface="+mn-ea"/>
          <a:cs typeface="+mn-cs"/>
        </a:defRPr>
      </a:lvl7pPr>
      <a:lvl8pPr marL="2122208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4" kern="1200">
          <a:solidFill>
            <a:schemeClr val="tx1"/>
          </a:solidFill>
          <a:latin typeface="+mn-lt"/>
          <a:ea typeface="+mn-ea"/>
          <a:cs typeface="+mn-cs"/>
        </a:defRPr>
      </a:lvl8pPr>
      <a:lvl9pPr marL="2405169" indent="-141481" algn="l" defTabSz="565922" rtl="0" eaLnBrk="1" latinLnBrk="0" hangingPunct="1">
        <a:lnSpc>
          <a:spcPct val="90000"/>
        </a:lnSpc>
        <a:spcBef>
          <a:spcPts val="309"/>
        </a:spcBef>
        <a:buFont typeface="Arial" panose="020B0604020202020204" pitchFamily="34" charset="0"/>
        <a:buChar char="•"/>
        <a:defRPr sz="11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1pPr>
      <a:lvl2pPr marL="282961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2pPr>
      <a:lvl3pPr marL="565922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3pPr>
      <a:lvl4pPr marL="848883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4pPr>
      <a:lvl5pPr marL="1131844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5pPr>
      <a:lvl6pPr marL="1414805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6pPr>
      <a:lvl7pPr marL="1697766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7pPr>
      <a:lvl8pPr marL="1980728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8pPr>
      <a:lvl9pPr marL="2263689" algn="l" defTabSz="565922" rtl="0" eaLnBrk="1" latinLnBrk="0" hangingPunct="1">
        <a:defRPr sz="11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4F8C8-26A8-AC0E-F6CC-BC9D61E02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04" y="-48765"/>
            <a:ext cx="4881265" cy="617034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4BE19-0C10-E6D3-A183-17E595820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4332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4F8C8-26A8-AC0E-F6CC-BC9D61E02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04" y="-48765"/>
            <a:ext cx="4881265" cy="617034"/>
          </a:xfrm>
          <a:prstGeom prst="rect">
            <a:avLst/>
          </a:prstGeom>
        </p:spPr>
        <p:txBody>
          <a:bodyPr/>
          <a:lstStyle/>
          <a:p>
            <a:r>
              <a:rPr lang="hu-HU" dirty="0"/>
              <a:t>Heti feladatok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79A48EE-BA02-4806-9F9B-6D912C81E6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287110"/>
              </p:ext>
            </p:extLst>
          </p:nvPr>
        </p:nvGraphicFramePr>
        <p:xfrm>
          <a:off x="63023" y="582898"/>
          <a:ext cx="5525925" cy="6911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0831">
                  <a:extLst>
                    <a:ext uri="{9D8B030D-6E8A-4147-A177-3AD203B41FA5}">
                      <a16:colId xmlns:a16="http://schemas.microsoft.com/office/drawing/2014/main" val="1278284831"/>
                    </a:ext>
                  </a:extLst>
                </a:gridCol>
                <a:gridCol w="210559">
                  <a:extLst>
                    <a:ext uri="{9D8B030D-6E8A-4147-A177-3AD203B41FA5}">
                      <a16:colId xmlns:a16="http://schemas.microsoft.com/office/drawing/2014/main" val="2673907331"/>
                    </a:ext>
                  </a:extLst>
                </a:gridCol>
                <a:gridCol w="210559">
                  <a:extLst>
                    <a:ext uri="{9D8B030D-6E8A-4147-A177-3AD203B41FA5}">
                      <a16:colId xmlns:a16="http://schemas.microsoft.com/office/drawing/2014/main" val="2396367388"/>
                    </a:ext>
                  </a:extLst>
                </a:gridCol>
                <a:gridCol w="241902">
                  <a:extLst>
                    <a:ext uri="{9D8B030D-6E8A-4147-A177-3AD203B41FA5}">
                      <a16:colId xmlns:a16="http://schemas.microsoft.com/office/drawing/2014/main" val="1789665046"/>
                    </a:ext>
                  </a:extLst>
                </a:gridCol>
                <a:gridCol w="233261">
                  <a:extLst>
                    <a:ext uri="{9D8B030D-6E8A-4147-A177-3AD203B41FA5}">
                      <a16:colId xmlns:a16="http://schemas.microsoft.com/office/drawing/2014/main" val="2620862330"/>
                    </a:ext>
                  </a:extLst>
                </a:gridCol>
                <a:gridCol w="250540">
                  <a:extLst>
                    <a:ext uri="{9D8B030D-6E8A-4147-A177-3AD203B41FA5}">
                      <a16:colId xmlns:a16="http://schemas.microsoft.com/office/drawing/2014/main" val="1657865901"/>
                    </a:ext>
                  </a:extLst>
                </a:gridCol>
                <a:gridCol w="233261">
                  <a:extLst>
                    <a:ext uri="{9D8B030D-6E8A-4147-A177-3AD203B41FA5}">
                      <a16:colId xmlns:a16="http://schemas.microsoft.com/office/drawing/2014/main" val="3727116168"/>
                    </a:ext>
                  </a:extLst>
                </a:gridCol>
                <a:gridCol w="241902">
                  <a:extLst>
                    <a:ext uri="{9D8B030D-6E8A-4147-A177-3AD203B41FA5}">
                      <a16:colId xmlns:a16="http://schemas.microsoft.com/office/drawing/2014/main" val="3560251892"/>
                    </a:ext>
                  </a:extLst>
                </a:gridCol>
                <a:gridCol w="1123110">
                  <a:extLst>
                    <a:ext uri="{9D8B030D-6E8A-4147-A177-3AD203B41FA5}">
                      <a16:colId xmlns:a16="http://schemas.microsoft.com/office/drawing/2014/main" val="3283273542"/>
                    </a:ext>
                  </a:extLst>
                </a:gridCol>
              </a:tblGrid>
              <a:tr h="322579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Feladat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Sz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Sz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err="1"/>
                        <a:t>Megj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6960761"/>
                  </a:ext>
                </a:extLst>
              </a:tr>
              <a:tr h="6480726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876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6204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4F8C8-26A8-AC0E-F6CC-BC9D61E02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04" y="-48765"/>
            <a:ext cx="4881265" cy="617034"/>
          </a:xfrm>
          <a:prstGeom prst="rect">
            <a:avLst/>
          </a:prstGeom>
        </p:spPr>
        <p:txBody>
          <a:bodyPr/>
          <a:lstStyle/>
          <a:p>
            <a:r>
              <a:rPr lang="hu-HU" dirty="0"/>
              <a:t>SWOT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0707A2-8E6B-5D31-0D08-AAFD2188DA3F}"/>
              </a:ext>
            </a:extLst>
          </p:cNvPr>
          <p:cNvSpPr/>
          <p:nvPr/>
        </p:nvSpPr>
        <p:spPr>
          <a:xfrm>
            <a:off x="84231" y="814414"/>
            <a:ext cx="2720301" cy="27203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147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BB756E-B9B6-CD08-61D8-8490E6BA49A9}"/>
              </a:ext>
            </a:extLst>
          </p:cNvPr>
          <p:cNvSpPr/>
          <p:nvPr/>
        </p:nvSpPr>
        <p:spPr>
          <a:xfrm>
            <a:off x="2829719" y="814414"/>
            <a:ext cx="2720301" cy="27203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147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AFEE21-29B4-1ABE-352B-90F19542266D}"/>
              </a:ext>
            </a:extLst>
          </p:cNvPr>
          <p:cNvSpPr/>
          <p:nvPr/>
        </p:nvSpPr>
        <p:spPr>
          <a:xfrm>
            <a:off x="84232" y="3559902"/>
            <a:ext cx="2720301" cy="27203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147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D1BF86-F79B-7461-6E7C-3247EEFC78E7}"/>
              </a:ext>
            </a:extLst>
          </p:cNvPr>
          <p:cNvSpPr/>
          <p:nvPr/>
        </p:nvSpPr>
        <p:spPr>
          <a:xfrm>
            <a:off x="2829720" y="3559902"/>
            <a:ext cx="2720301" cy="27203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147"/>
          </a:p>
        </p:txBody>
      </p:sp>
      <p:graphicFrame>
        <p:nvGraphicFramePr>
          <p:cNvPr id="8" name="Table 13">
            <a:extLst>
              <a:ext uri="{FF2B5EF4-FFF2-40B4-BE49-F238E27FC236}">
                <a16:creationId xmlns:a16="http://schemas.microsoft.com/office/drawing/2014/main" id="{C20BFFE1-FC9D-04F6-CA65-CC824FA01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570850"/>
              </p:ext>
            </p:extLst>
          </p:nvPr>
        </p:nvGraphicFramePr>
        <p:xfrm>
          <a:off x="2153843" y="3023398"/>
          <a:ext cx="1326570" cy="1064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285">
                  <a:extLst>
                    <a:ext uri="{9D8B030D-6E8A-4147-A177-3AD203B41FA5}">
                      <a16:colId xmlns:a16="http://schemas.microsoft.com/office/drawing/2014/main" val="2063877568"/>
                    </a:ext>
                  </a:extLst>
                </a:gridCol>
                <a:gridCol w="663285">
                  <a:extLst>
                    <a:ext uri="{9D8B030D-6E8A-4147-A177-3AD203B41FA5}">
                      <a16:colId xmlns:a16="http://schemas.microsoft.com/office/drawing/2014/main" val="2666105535"/>
                    </a:ext>
                  </a:extLst>
                </a:gridCol>
              </a:tblGrid>
              <a:tr h="527188">
                <a:tc>
                  <a:txBody>
                    <a:bodyPr/>
                    <a:lstStyle/>
                    <a:p>
                      <a:pPr algn="r"/>
                      <a:r>
                        <a:rPr lang="hu-HU" sz="27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</a:p>
                  </a:txBody>
                  <a:tcPr marL="120903" marR="120903" marT="60451" marB="6045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27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W</a:t>
                      </a:r>
                    </a:p>
                  </a:txBody>
                  <a:tcPr marL="120903" marR="120903" marT="60451" marB="6045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3805807"/>
                  </a:ext>
                </a:extLst>
              </a:tr>
              <a:tr h="527188">
                <a:tc>
                  <a:txBody>
                    <a:bodyPr/>
                    <a:lstStyle/>
                    <a:p>
                      <a:pPr algn="r"/>
                      <a:r>
                        <a:rPr lang="hu-HU" sz="27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</a:t>
                      </a:r>
                    </a:p>
                  </a:txBody>
                  <a:tcPr marL="120903" marR="120903" marT="60451" marB="6045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27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</a:t>
                      </a:r>
                    </a:p>
                  </a:txBody>
                  <a:tcPr marL="120903" marR="120903" marT="60451" marB="6045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8588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4717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4F8C8-26A8-AC0E-F6CC-BC9D61E02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04" y="-48765"/>
            <a:ext cx="4881265" cy="617034"/>
          </a:xfrm>
          <a:prstGeom prst="rect">
            <a:avLst/>
          </a:prstGeom>
        </p:spPr>
        <p:txBody>
          <a:bodyPr/>
          <a:lstStyle/>
          <a:p>
            <a:r>
              <a:rPr lang="hu-HU" dirty="0"/>
              <a:t>SWOT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1EC993-EA8F-F8CE-ACC6-CAB6105F20B8}"/>
              </a:ext>
            </a:extLst>
          </p:cNvPr>
          <p:cNvSpPr/>
          <p:nvPr/>
        </p:nvSpPr>
        <p:spPr>
          <a:xfrm>
            <a:off x="84231" y="814414"/>
            <a:ext cx="2720301" cy="27203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147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D3CA28-CE49-E069-5F34-B6C3BFB62786}"/>
              </a:ext>
            </a:extLst>
          </p:cNvPr>
          <p:cNvSpPr/>
          <p:nvPr/>
        </p:nvSpPr>
        <p:spPr>
          <a:xfrm>
            <a:off x="2829719" y="814414"/>
            <a:ext cx="2720301" cy="27203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147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92A600-A896-DADB-D4F1-4BB41C717948}"/>
              </a:ext>
            </a:extLst>
          </p:cNvPr>
          <p:cNvSpPr/>
          <p:nvPr/>
        </p:nvSpPr>
        <p:spPr>
          <a:xfrm>
            <a:off x="84232" y="3559902"/>
            <a:ext cx="2720301" cy="27203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147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062C43-CDEE-F5FD-2918-BAB947602421}"/>
              </a:ext>
            </a:extLst>
          </p:cNvPr>
          <p:cNvSpPr/>
          <p:nvPr/>
        </p:nvSpPr>
        <p:spPr>
          <a:xfrm>
            <a:off x="2829720" y="3559902"/>
            <a:ext cx="2720301" cy="27203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3147"/>
          </a:p>
        </p:txBody>
      </p:sp>
      <p:graphicFrame>
        <p:nvGraphicFramePr>
          <p:cNvPr id="8" name="Table 13">
            <a:extLst>
              <a:ext uri="{FF2B5EF4-FFF2-40B4-BE49-F238E27FC236}">
                <a16:creationId xmlns:a16="http://schemas.microsoft.com/office/drawing/2014/main" id="{0778E809-7D69-D878-D857-5B0CDA79B3D9}"/>
              </a:ext>
            </a:extLst>
          </p:cNvPr>
          <p:cNvGraphicFramePr>
            <a:graphicFrameLocks noGrp="1"/>
          </p:cNvGraphicFramePr>
          <p:nvPr/>
        </p:nvGraphicFramePr>
        <p:xfrm>
          <a:off x="2153843" y="3023398"/>
          <a:ext cx="1326570" cy="1064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285">
                  <a:extLst>
                    <a:ext uri="{9D8B030D-6E8A-4147-A177-3AD203B41FA5}">
                      <a16:colId xmlns:a16="http://schemas.microsoft.com/office/drawing/2014/main" val="2063877568"/>
                    </a:ext>
                  </a:extLst>
                </a:gridCol>
                <a:gridCol w="663285">
                  <a:extLst>
                    <a:ext uri="{9D8B030D-6E8A-4147-A177-3AD203B41FA5}">
                      <a16:colId xmlns:a16="http://schemas.microsoft.com/office/drawing/2014/main" val="2666105535"/>
                    </a:ext>
                  </a:extLst>
                </a:gridCol>
              </a:tblGrid>
              <a:tr h="527188">
                <a:tc>
                  <a:txBody>
                    <a:bodyPr/>
                    <a:lstStyle/>
                    <a:p>
                      <a:pPr algn="r"/>
                      <a:r>
                        <a:rPr lang="hu-HU" sz="27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</a:p>
                  </a:txBody>
                  <a:tcPr marL="120903" marR="120903" marT="60451" marB="6045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27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W</a:t>
                      </a:r>
                    </a:p>
                  </a:txBody>
                  <a:tcPr marL="120903" marR="120903" marT="60451" marB="6045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3805807"/>
                  </a:ext>
                </a:extLst>
              </a:tr>
              <a:tr h="527188">
                <a:tc>
                  <a:txBody>
                    <a:bodyPr/>
                    <a:lstStyle/>
                    <a:p>
                      <a:pPr algn="r"/>
                      <a:r>
                        <a:rPr lang="hu-HU" sz="27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</a:t>
                      </a:r>
                    </a:p>
                  </a:txBody>
                  <a:tcPr marL="120903" marR="120903" marT="60451" marB="6045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27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</a:t>
                      </a:r>
                    </a:p>
                  </a:txBody>
                  <a:tcPr marL="120903" marR="120903" marT="60451" marB="6045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8588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9306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4F8C8-26A8-AC0E-F6CC-BC9D61E02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04" y="-48765"/>
            <a:ext cx="4881265" cy="617034"/>
          </a:xfrm>
          <a:prstGeom prst="rect">
            <a:avLst/>
          </a:prstGeom>
        </p:spPr>
        <p:txBody>
          <a:bodyPr/>
          <a:lstStyle/>
          <a:p>
            <a:r>
              <a:rPr lang="hu-HU" dirty="0" err="1"/>
              <a:t>KanBan</a:t>
            </a:r>
            <a:endParaRPr lang="hu-HU" dirty="0"/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BD7F0C26-F663-7F48-682D-1FC6F4B875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98806"/>
              </p:ext>
            </p:extLst>
          </p:nvPr>
        </p:nvGraphicFramePr>
        <p:xfrm>
          <a:off x="28259" y="608480"/>
          <a:ext cx="5570040" cy="6881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680">
                  <a:extLst>
                    <a:ext uri="{9D8B030D-6E8A-4147-A177-3AD203B41FA5}">
                      <a16:colId xmlns:a16="http://schemas.microsoft.com/office/drawing/2014/main" val="737315821"/>
                    </a:ext>
                  </a:extLst>
                </a:gridCol>
                <a:gridCol w="1856680">
                  <a:extLst>
                    <a:ext uri="{9D8B030D-6E8A-4147-A177-3AD203B41FA5}">
                      <a16:colId xmlns:a16="http://schemas.microsoft.com/office/drawing/2014/main" val="2802095120"/>
                    </a:ext>
                  </a:extLst>
                </a:gridCol>
                <a:gridCol w="1856680">
                  <a:extLst>
                    <a:ext uri="{9D8B030D-6E8A-4147-A177-3AD203B41FA5}">
                      <a16:colId xmlns:a16="http://schemas.microsoft.com/office/drawing/2014/main" val="2267434891"/>
                    </a:ext>
                  </a:extLst>
                </a:gridCol>
              </a:tblGrid>
              <a:tr h="349567">
                <a:tc>
                  <a:txBody>
                    <a:bodyPr/>
                    <a:lstStyle/>
                    <a:p>
                      <a:pPr algn="ctr"/>
                      <a:r>
                        <a:rPr lang="hu-HU" sz="1500" b="1" dirty="0"/>
                        <a:t>TODO</a:t>
                      </a:r>
                    </a:p>
                  </a:txBody>
                  <a:tcPr marL="120903" marR="120903" marT="60451" marB="60451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500" b="1" dirty="0">
                          <a:solidFill>
                            <a:schemeClr val="tx1"/>
                          </a:solidFill>
                        </a:rPr>
                        <a:t>In </a:t>
                      </a:r>
                      <a:r>
                        <a:rPr lang="hu-HU" sz="1500" b="1" dirty="0" err="1">
                          <a:solidFill>
                            <a:schemeClr val="tx1"/>
                          </a:solidFill>
                        </a:rPr>
                        <a:t>progress</a:t>
                      </a:r>
                      <a:endParaRPr lang="hu-HU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120903" marR="120903" marT="60451" marB="6045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500" b="1" dirty="0" err="1"/>
                        <a:t>Done</a:t>
                      </a:r>
                      <a:endParaRPr lang="hu-HU" sz="1500" b="1" dirty="0"/>
                    </a:p>
                  </a:txBody>
                  <a:tcPr marL="120903" marR="120903" marT="60451" marB="6045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903170"/>
                  </a:ext>
                </a:extLst>
              </a:tr>
              <a:tr h="6532260">
                <a:tc>
                  <a:txBody>
                    <a:bodyPr/>
                    <a:lstStyle/>
                    <a:p>
                      <a:endParaRPr lang="hu-HU" sz="900" b="1" dirty="0"/>
                    </a:p>
                  </a:txBody>
                  <a:tcPr marL="120903" marR="120903" marT="60451" marB="60451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900" b="1" dirty="0"/>
                    </a:p>
                  </a:txBody>
                  <a:tcPr marL="120903" marR="120903" marT="60451" marB="6045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sz="900" b="1" dirty="0"/>
                    </a:p>
                  </a:txBody>
                  <a:tcPr marL="120903" marR="120903" marT="60451" marB="6045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026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6497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4F8C8-26A8-AC0E-F6CC-BC9D61E02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04" y="-48765"/>
            <a:ext cx="4881265" cy="617034"/>
          </a:xfrm>
          <a:prstGeom prst="rect">
            <a:avLst/>
          </a:prstGeom>
        </p:spPr>
        <p:txBody>
          <a:bodyPr/>
          <a:lstStyle/>
          <a:p>
            <a:r>
              <a:rPr lang="hu-HU" dirty="0" err="1"/>
              <a:t>KanBan</a:t>
            </a:r>
            <a:endParaRPr lang="hu-HU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616DFFA-3B7B-EAAB-22A8-FAA8E788A7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83361"/>
              </p:ext>
            </p:extLst>
          </p:nvPr>
        </p:nvGraphicFramePr>
        <p:xfrm>
          <a:off x="28259" y="608480"/>
          <a:ext cx="5570040" cy="6881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680">
                  <a:extLst>
                    <a:ext uri="{9D8B030D-6E8A-4147-A177-3AD203B41FA5}">
                      <a16:colId xmlns:a16="http://schemas.microsoft.com/office/drawing/2014/main" val="737315821"/>
                    </a:ext>
                  </a:extLst>
                </a:gridCol>
                <a:gridCol w="1856680">
                  <a:extLst>
                    <a:ext uri="{9D8B030D-6E8A-4147-A177-3AD203B41FA5}">
                      <a16:colId xmlns:a16="http://schemas.microsoft.com/office/drawing/2014/main" val="2802095120"/>
                    </a:ext>
                  </a:extLst>
                </a:gridCol>
                <a:gridCol w="1856680">
                  <a:extLst>
                    <a:ext uri="{9D8B030D-6E8A-4147-A177-3AD203B41FA5}">
                      <a16:colId xmlns:a16="http://schemas.microsoft.com/office/drawing/2014/main" val="2267434891"/>
                    </a:ext>
                  </a:extLst>
                </a:gridCol>
              </a:tblGrid>
              <a:tr h="349567">
                <a:tc>
                  <a:txBody>
                    <a:bodyPr/>
                    <a:lstStyle/>
                    <a:p>
                      <a:pPr algn="ctr"/>
                      <a:r>
                        <a:rPr lang="hu-HU" sz="1500" b="1" dirty="0"/>
                        <a:t>TODO</a:t>
                      </a:r>
                    </a:p>
                  </a:txBody>
                  <a:tcPr marL="120903" marR="120903" marT="60451" marB="60451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500" b="1" dirty="0">
                          <a:solidFill>
                            <a:schemeClr val="bg1"/>
                          </a:solidFill>
                        </a:rPr>
                        <a:t>In </a:t>
                      </a:r>
                      <a:r>
                        <a:rPr lang="hu-HU" sz="1500" b="1" dirty="0" err="1">
                          <a:solidFill>
                            <a:schemeClr val="bg1"/>
                          </a:solidFill>
                        </a:rPr>
                        <a:t>progress</a:t>
                      </a:r>
                      <a:endParaRPr lang="hu-HU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120903" marR="120903" marT="60451" marB="6045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500" b="1" dirty="0" err="1"/>
                        <a:t>Done</a:t>
                      </a:r>
                      <a:endParaRPr lang="hu-HU" sz="1500" b="1" dirty="0"/>
                    </a:p>
                  </a:txBody>
                  <a:tcPr marL="120903" marR="120903" marT="60451" marB="6045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903170"/>
                  </a:ext>
                </a:extLst>
              </a:tr>
              <a:tr h="6532260">
                <a:tc>
                  <a:txBody>
                    <a:bodyPr/>
                    <a:lstStyle/>
                    <a:p>
                      <a:endParaRPr lang="hu-HU" sz="900" b="1" dirty="0"/>
                    </a:p>
                  </a:txBody>
                  <a:tcPr marL="120903" marR="120903" marT="60451" marB="60451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900" b="1" dirty="0"/>
                    </a:p>
                  </a:txBody>
                  <a:tcPr marL="120903" marR="120903" marT="60451" marB="6045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hu-HU" sz="900" b="1" dirty="0"/>
                    </a:p>
                  </a:txBody>
                  <a:tcPr marL="120903" marR="120903" marT="60451" marB="6045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8026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5488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4F8C8-26A8-AC0E-F6CC-BC9D61E02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04" y="-48765"/>
            <a:ext cx="4881265" cy="617034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5D80D367-5936-EC2D-0851-6D143797C5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660966"/>
              </p:ext>
            </p:extLst>
          </p:nvPr>
        </p:nvGraphicFramePr>
        <p:xfrm>
          <a:off x="38738" y="588944"/>
          <a:ext cx="5581607" cy="691428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86935">
                  <a:extLst>
                    <a:ext uri="{9D8B030D-6E8A-4147-A177-3AD203B41FA5}">
                      <a16:colId xmlns:a16="http://schemas.microsoft.com/office/drawing/2014/main" val="3794467028"/>
                    </a:ext>
                  </a:extLst>
                </a:gridCol>
                <a:gridCol w="3187274">
                  <a:extLst>
                    <a:ext uri="{9D8B030D-6E8A-4147-A177-3AD203B41FA5}">
                      <a16:colId xmlns:a16="http://schemas.microsoft.com/office/drawing/2014/main" val="428365829"/>
                    </a:ext>
                  </a:extLst>
                </a:gridCol>
                <a:gridCol w="780828">
                  <a:extLst>
                    <a:ext uri="{9D8B030D-6E8A-4147-A177-3AD203B41FA5}">
                      <a16:colId xmlns:a16="http://schemas.microsoft.com/office/drawing/2014/main" val="2657353463"/>
                    </a:ext>
                  </a:extLst>
                </a:gridCol>
                <a:gridCol w="444990">
                  <a:extLst>
                    <a:ext uri="{9D8B030D-6E8A-4147-A177-3AD203B41FA5}">
                      <a16:colId xmlns:a16="http://schemas.microsoft.com/office/drawing/2014/main" val="615630793"/>
                    </a:ext>
                  </a:extLst>
                </a:gridCol>
                <a:gridCol w="478572">
                  <a:extLst>
                    <a:ext uri="{9D8B030D-6E8A-4147-A177-3AD203B41FA5}">
                      <a16:colId xmlns:a16="http://schemas.microsoft.com/office/drawing/2014/main" val="4068609821"/>
                    </a:ext>
                  </a:extLst>
                </a:gridCol>
                <a:gridCol w="403008">
                  <a:extLst>
                    <a:ext uri="{9D8B030D-6E8A-4147-A177-3AD203B41FA5}">
                      <a16:colId xmlns:a16="http://schemas.microsoft.com/office/drawing/2014/main" val="169563680"/>
                    </a:ext>
                  </a:extLst>
                </a:gridCol>
              </a:tblGrid>
              <a:tr h="310450">
                <a:tc>
                  <a:txBody>
                    <a:bodyPr/>
                    <a:lstStyle/>
                    <a:p>
                      <a:endParaRPr lang="hu-HU" sz="1200" b="1" dirty="0"/>
                    </a:p>
                  </a:txBody>
                  <a:tcPr marL="120903" marR="120903" marT="60451" marB="60451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200" b="1" dirty="0"/>
                        <a:t>TOPIC</a:t>
                      </a:r>
                    </a:p>
                  </a:txBody>
                  <a:tcPr marL="120903" marR="120903" marT="60451" marB="6045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200" b="1" dirty="0" err="1"/>
                        <a:t>Due</a:t>
                      </a:r>
                      <a:endParaRPr lang="hu-HU" sz="1200" b="1" dirty="0"/>
                    </a:p>
                  </a:txBody>
                  <a:tcPr marL="120903" marR="120903" marT="60451" marB="6045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200" b="1" dirty="0"/>
                        <a:t>AA</a:t>
                      </a:r>
                    </a:p>
                  </a:txBody>
                  <a:tcPr marL="120903" marR="120903" marT="60451" marB="6045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200" b="1" dirty="0" err="1"/>
                        <a:t>HSz</a:t>
                      </a:r>
                      <a:endParaRPr lang="hu-HU" sz="1200" b="1" dirty="0"/>
                    </a:p>
                  </a:txBody>
                  <a:tcPr marL="120903" marR="120903" marT="60451" marB="6045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F43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200" b="1" dirty="0"/>
                        <a:t>TL</a:t>
                      </a:r>
                    </a:p>
                  </a:txBody>
                  <a:tcPr marL="120903" marR="120903" marT="60451" marB="60451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F43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125791"/>
                  </a:ext>
                </a:extLst>
              </a:tr>
              <a:tr h="6603834">
                <a:tc>
                  <a:txBody>
                    <a:bodyPr/>
                    <a:lstStyle/>
                    <a:p>
                      <a:endParaRPr lang="hu-HU" sz="1500" dirty="0"/>
                    </a:p>
                  </a:txBody>
                  <a:tcPr marL="120903" marR="120903" marT="60451" marB="6045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hu-HU" sz="1500" dirty="0"/>
                    </a:p>
                  </a:txBody>
                  <a:tcPr marL="120903" marR="120903" marT="60451" marB="60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hu-HU" sz="1500" dirty="0"/>
                    </a:p>
                  </a:txBody>
                  <a:tcPr marL="120903" marR="120903" marT="60451" marB="60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hu-HU" sz="1500" dirty="0"/>
                    </a:p>
                  </a:txBody>
                  <a:tcPr marL="120903" marR="120903" marT="60451" marB="60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hu-HU" sz="1500" dirty="0"/>
                    </a:p>
                  </a:txBody>
                  <a:tcPr marL="120903" marR="120903" marT="60451" marB="60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hu-HU" sz="1500" dirty="0"/>
                    </a:p>
                  </a:txBody>
                  <a:tcPr marL="120903" marR="120903" marT="60451" marB="60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78891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6902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</TotalTime>
  <Words>53</Words>
  <Application>Microsoft Office PowerPoint</Application>
  <PresentationFormat>Custom</PresentationFormat>
  <Paragraphs>47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Heti feladatok</vt:lpstr>
      <vt:lpstr>SWOT</vt:lpstr>
      <vt:lpstr>SWOT</vt:lpstr>
      <vt:lpstr>KanBan</vt:lpstr>
      <vt:lpstr>KanBan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László Tamás</dc:creator>
  <cp:lastModifiedBy>László Tamás</cp:lastModifiedBy>
  <cp:revision>13</cp:revision>
  <dcterms:created xsi:type="dcterms:W3CDTF">2022-12-28T04:53:12Z</dcterms:created>
  <dcterms:modified xsi:type="dcterms:W3CDTF">2022-12-29T08:46:41Z</dcterms:modified>
</cp:coreProperties>
</file>