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316413" cy="57515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61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292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731" y="941278"/>
            <a:ext cx="3668951" cy="2002379"/>
          </a:xfrm>
        </p:spPr>
        <p:txBody>
          <a:bodyPr anchor="b"/>
          <a:lstStyle>
            <a:lvl1pPr algn="ctr">
              <a:defRPr sz="28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3020876"/>
            <a:ext cx="3237310" cy="1388617"/>
          </a:xfrm>
        </p:spPr>
        <p:txBody>
          <a:bodyPr/>
          <a:lstStyle>
            <a:lvl1pPr marL="0" indent="0" algn="ctr">
              <a:buNone/>
              <a:defRPr sz="1133"/>
            </a:lvl1pPr>
            <a:lvl2pPr marL="215798" indent="0" algn="ctr">
              <a:buNone/>
              <a:defRPr sz="944"/>
            </a:lvl2pPr>
            <a:lvl3pPr marL="431597" indent="0" algn="ctr">
              <a:buNone/>
              <a:defRPr sz="850"/>
            </a:lvl3pPr>
            <a:lvl4pPr marL="647395" indent="0" algn="ctr">
              <a:buNone/>
              <a:defRPr sz="755"/>
            </a:lvl4pPr>
            <a:lvl5pPr marL="863194" indent="0" algn="ctr">
              <a:buNone/>
              <a:defRPr sz="755"/>
            </a:lvl5pPr>
            <a:lvl6pPr marL="1078992" indent="0" algn="ctr">
              <a:buNone/>
              <a:defRPr sz="755"/>
            </a:lvl6pPr>
            <a:lvl7pPr marL="1294790" indent="0" algn="ctr">
              <a:buNone/>
              <a:defRPr sz="755"/>
            </a:lvl7pPr>
            <a:lvl8pPr marL="1510589" indent="0" algn="ctr">
              <a:buNone/>
              <a:defRPr sz="755"/>
            </a:lvl8pPr>
            <a:lvl9pPr marL="1726387" indent="0" algn="ctr">
              <a:buNone/>
              <a:defRPr sz="75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2022. 12. 28.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36358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2022. 12. 28.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3802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88933" y="306215"/>
            <a:ext cx="930727" cy="48741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6754" y="306215"/>
            <a:ext cx="2738224" cy="48741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2022. 12. 28.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905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2022. 12. 28.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2607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506" y="1433886"/>
            <a:ext cx="3722906" cy="2392469"/>
          </a:xfrm>
        </p:spPr>
        <p:txBody>
          <a:bodyPr anchor="b"/>
          <a:lstStyle>
            <a:lvl1pPr>
              <a:defRPr sz="28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506" y="3848989"/>
            <a:ext cx="3722906" cy="1258143"/>
          </a:xfrm>
        </p:spPr>
        <p:txBody>
          <a:bodyPr/>
          <a:lstStyle>
            <a:lvl1pPr marL="0" indent="0">
              <a:buNone/>
              <a:defRPr sz="1133">
                <a:solidFill>
                  <a:schemeClr val="tx1"/>
                </a:solidFill>
              </a:defRPr>
            </a:lvl1pPr>
            <a:lvl2pPr marL="215798" indent="0">
              <a:buNone/>
              <a:defRPr sz="944">
                <a:solidFill>
                  <a:schemeClr val="tx1">
                    <a:tint val="75000"/>
                  </a:schemeClr>
                </a:solidFill>
              </a:defRPr>
            </a:lvl2pPr>
            <a:lvl3pPr marL="431597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395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4pPr>
            <a:lvl5pPr marL="863194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5pPr>
            <a:lvl6pPr marL="1078992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6pPr>
            <a:lvl7pPr marL="1294790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7pPr>
            <a:lvl8pPr marL="1510589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8pPr>
            <a:lvl9pPr marL="1726387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2022. 12. 28.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21883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753" y="1531074"/>
            <a:ext cx="1834476" cy="3649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5184" y="1531074"/>
            <a:ext cx="1834476" cy="3649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2022. 12. 28.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353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316" y="306216"/>
            <a:ext cx="3722906" cy="111169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316" y="1409920"/>
            <a:ext cx="1826045" cy="690980"/>
          </a:xfrm>
        </p:spPr>
        <p:txBody>
          <a:bodyPr anchor="b"/>
          <a:lstStyle>
            <a:lvl1pPr marL="0" indent="0">
              <a:buNone/>
              <a:defRPr sz="1133" b="1"/>
            </a:lvl1pPr>
            <a:lvl2pPr marL="215798" indent="0">
              <a:buNone/>
              <a:defRPr sz="944" b="1"/>
            </a:lvl2pPr>
            <a:lvl3pPr marL="431597" indent="0">
              <a:buNone/>
              <a:defRPr sz="850" b="1"/>
            </a:lvl3pPr>
            <a:lvl4pPr marL="647395" indent="0">
              <a:buNone/>
              <a:defRPr sz="755" b="1"/>
            </a:lvl4pPr>
            <a:lvl5pPr marL="863194" indent="0">
              <a:buNone/>
              <a:defRPr sz="755" b="1"/>
            </a:lvl5pPr>
            <a:lvl6pPr marL="1078992" indent="0">
              <a:buNone/>
              <a:defRPr sz="755" b="1"/>
            </a:lvl6pPr>
            <a:lvl7pPr marL="1294790" indent="0">
              <a:buNone/>
              <a:defRPr sz="755" b="1"/>
            </a:lvl7pPr>
            <a:lvl8pPr marL="1510589" indent="0">
              <a:buNone/>
              <a:defRPr sz="755" b="1"/>
            </a:lvl8pPr>
            <a:lvl9pPr marL="1726387" indent="0">
              <a:buNone/>
              <a:defRPr sz="75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316" y="2100900"/>
            <a:ext cx="1826045" cy="3090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5184" y="1409920"/>
            <a:ext cx="1835038" cy="690980"/>
          </a:xfrm>
        </p:spPr>
        <p:txBody>
          <a:bodyPr anchor="b"/>
          <a:lstStyle>
            <a:lvl1pPr marL="0" indent="0">
              <a:buNone/>
              <a:defRPr sz="1133" b="1"/>
            </a:lvl1pPr>
            <a:lvl2pPr marL="215798" indent="0">
              <a:buNone/>
              <a:defRPr sz="944" b="1"/>
            </a:lvl2pPr>
            <a:lvl3pPr marL="431597" indent="0">
              <a:buNone/>
              <a:defRPr sz="850" b="1"/>
            </a:lvl3pPr>
            <a:lvl4pPr marL="647395" indent="0">
              <a:buNone/>
              <a:defRPr sz="755" b="1"/>
            </a:lvl4pPr>
            <a:lvl5pPr marL="863194" indent="0">
              <a:buNone/>
              <a:defRPr sz="755" b="1"/>
            </a:lvl5pPr>
            <a:lvl6pPr marL="1078992" indent="0">
              <a:buNone/>
              <a:defRPr sz="755" b="1"/>
            </a:lvl6pPr>
            <a:lvl7pPr marL="1294790" indent="0">
              <a:buNone/>
              <a:defRPr sz="755" b="1"/>
            </a:lvl7pPr>
            <a:lvl8pPr marL="1510589" indent="0">
              <a:buNone/>
              <a:defRPr sz="755" b="1"/>
            </a:lvl8pPr>
            <a:lvl9pPr marL="1726387" indent="0">
              <a:buNone/>
              <a:defRPr sz="75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5184" y="2100900"/>
            <a:ext cx="1835038" cy="3090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2022. 12. 28.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5203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2022. 12. 28.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68357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2022. 12. 28.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85755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315" y="383434"/>
            <a:ext cx="1392156" cy="1342020"/>
          </a:xfrm>
        </p:spPr>
        <p:txBody>
          <a:bodyPr anchor="b"/>
          <a:lstStyle>
            <a:lvl1pPr>
              <a:defRPr sz="15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038" y="828113"/>
            <a:ext cx="2185184" cy="4087302"/>
          </a:xfrm>
        </p:spPr>
        <p:txBody>
          <a:bodyPr/>
          <a:lstStyle>
            <a:lvl1pPr>
              <a:defRPr sz="1510"/>
            </a:lvl1pPr>
            <a:lvl2pPr>
              <a:defRPr sz="1322"/>
            </a:lvl2pPr>
            <a:lvl3pPr>
              <a:defRPr sz="1133"/>
            </a:lvl3pPr>
            <a:lvl4pPr>
              <a:defRPr sz="944"/>
            </a:lvl4pPr>
            <a:lvl5pPr>
              <a:defRPr sz="944"/>
            </a:lvl5pPr>
            <a:lvl6pPr>
              <a:defRPr sz="944"/>
            </a:lvl6pPr>
            <a:lvl7pPr>
              <a:defRPr sz="944"/>
            </a:lvl7pPr>
            <a:lvl8pPr>
              <a:defRPr sz="944"/>
            </a:lvl8pPr>
            <a:lvl9pPr>
              <a:defRPr sz="94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315" y="1725454"/>
            <a:ext cx="1392156" cy="3196617"/>
          </a:xfrm>
        </p:spPr>
        <p:txBody>
          <a:bodyPr/>
          <a:lstStyle>
            <a:lvl1pPr marL="0" indent="0">
              <a:buNone/>
              <a:defRPr sz="755"/>
            </a:lvl1pPr>
            <a:lvl2pPr marL="215798" indent="0">
              <a:buNone/>
              <a:defRPr sz="661"/>
            </a:lvl2pPr>
            <a:lvl3pPr marL="431597" indent="0">
              <a:buNone/>
              <a:defRPr sz="566"/>
            </a:lvl3pPr>
            <a:lvl4pPr marL="647395" indent="0">
              <a:buNone/>
              <a:defRPr sz="472"/>
            </a:lvl4pPr>
            <a:lvl5pPr marL="863194" indent="0">
              <a:buNone/>
              <a:defRPr sz="472"/>
            </a:lvl5pPr>
            <a:lvl6pPr marL="1078992" indent="0">
              <a:buNone/>
              <a:defRPr sz="472"/>
            </a:lvl6pPr>
            <a:lvl7pPr marL="1294790" indent="0">
              <a:buNone/>
              <a:defRPr sz="472"/>
            </a:lvl7pPr>
            <a:lvl8pPr marL="1510589" indent="0">
              <a:buNone/>
              <a:defRPr sz="472"/>
            </a:lvl8pPr>
            <a:lvl9pPr marL="1726387" indent="0">
              <a:buNone/>
              <a:defRPr sz="4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2022. 12. 28.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25323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315" y="383434"/>
            <a:ext cx="1392156" cy="1342020"/>
          </a:xfrm>
        </p:spPr>
        <p:txBody>
          <a:bodyPr anchor="b"/>
          <a:lstStyle>
            <a:lvl1pPr>
              <a:defRPr sz="15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5038" y="828113"/>
            <a:ext cx="2185184" cy="4087302"/>
          </a:xfrm>
        </p:spPr>
        <p:txBody>
          <a:bodyPr anchor="t"/>
          <a:lstStyle>
            <a:lvl1pPr marL="0" indent="0">
              <a:buNone/>
              <a:defRPr sz="1510"/>
            </a:lvl1pPr>
            <a:lvl2pPr marL="215798" indent="0">
              <a:buNone/>
              <a:defRPr sz="1322"/>
            </a:lvl2pPr>
            <a:lvl3pPr marL="431597" indent="0">
              <a:buNone/>
              <a:defRPr sz="1133"/>
            </a:lvl3pPr>
            <a:lvl4pPr marL="647395" indent="0">
              <a:buNone/>
              <a:defRPr sz="944"/>
            </a:lvl4pPr>
            <a:lvl5pPr marL="863194" indent="0">
              <a:buNone/>
              <a:defRPr sz="944"/>
            </a:lvl5pPr>
            <a:lvl6pPr marL="1078992" indent="0">
              <a:buNone/>
              <a:defRPr sz="944"/>
            </a:lvl6pPr>
            <a:lvl7pPr marL="1294790" indent="0">
              <a:buNone/>
              <a:defRPr sz="944"/>
            </a:lvl7pPr>
            <a:lvl8pPr marL="1510589" indent="0">
              <a:buNone/>
              <a:defRPr sz="944"/>
            </a:lvl8pPr>
            <a:lvl9pPr marL="1726387" indent="0">
              <a:buNone/>
              <a:defRPr sz="94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315" y="1725454"/>
            <a:ext cx="1392156" cy="3196617"/>
          </a:xfrm>
        </p:spPr>
        <p:txBody>
          <a:bodyPr/>
          <a:lstStyle>
            <a:lvl1pPr marL="0" indent="0">
              <a:buNone/>
              <a:defRPr sz="755"/>
            </a:lvl1pPr>
            <a:lvl2pPr marL="215798" indent="0">
              <a:buNone/>
              <a:defRPr sz="661"/>
            </a:lvl2pPr>
            <a:lvl3pPr marL="431597" indent="0">
              <a:buNone/>
              <a:defRPr sz="566"/>
            </a:lvl3pPr>
            <a:lvl4pPr marL="647395" indent="0">
              <a:buNone/>
              <a:defRPr sz="472"/>
            </a:lvl4pPr>
            <a:lvl5pPr marL="863194" indent="0">
              <a:buNone/>
              <a:defRPr sz="472"/>
            </a:lvl5pPr>
            <a:lvl6pPr marL="1078992" indent="0">
              <a:buNone/>
              <a:defRPr sz="472"/>
            </a:lvl6pPr>
            <a:lvl7pPr marL="1294790" indent="0">
              <a:buNone/>
              <a:defRPr sz="472"/>
            </a:lvl7pPr>
            <a:lvl8pPr marL="1510589" indent="0">
              <a:buNone/>
              <a:defRPr sz="472"/>
            </a:lvl8pPr>
            <a:lvl9pPr marL="1726387" indent="0">
              <a:buNone/>
              <a:defRPr sz="4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2022. 12. 28.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4570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754" y="306216"/>
            <a:ext cx="3722906" cy="1111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754" y="1531074"/>
            <a:ext cx="3722906" cy="3649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6753" y="5330802"/>
            <a:ext cx="971193" cy="3062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BD6FE-51DD-461E-8822-A356448EC8B6}" type="datetimeFigureOut">
              <a:rPr lang="hu-HU" smtClean="0"/>
              <a:t>2022. 12. 28.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9812" y="5330802"/>
            <a:ext cx="1456789" cy="3062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48467" y="5330802"/>
            <a:ext cx="971193" cy="3062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89051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1597" rtl="0" eaLnBrk="1" latinLnBrk="0" hangingPunct="1">
        <a:lnSpc>
          <a:spcPct val="90000"/>
        </a:lnSpc>
        <a:spcBef>
          <a:spcPct val="0"/>
        </a:spcBef>
        <a:buNone/>
        <a:defRPr sz="207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899" indent="-107899" algn="l" defTabSz="43159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2" kern="1200">
          <a:solidFill>
            <a:schemeClr val="tx1"/>
          </a:solidFill>
          <a:latin typeface="+mn-lt"/>
          <a:ea typeface="+mn-ea"/>
          <a:cs typeface="+mn-cs"/>
        </a:defRPr>
      </a:lvl1pPr>
      <a:lvl2pPr marL="323698" indent="-107899" algn="l" defTabSz="431597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3" kern="1200">
          <a:solidFill>
            <a:schemeClr val="tx1"/>
          </a:solidFill>
          <a:latin typeface="+mn-lt"/>
          <a:ea typeface="+mn-ea"/>
          <a:cs typeface="+mn-cs"/>
        </a:defRPr>
      </a:lvl2pPr>
      <a:lvl3pPr marL="539496" indent="-107899" algn="l" defTabSz="431597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4" kern="1200">
          <a:solidFill>
            <a:schemeClr val="tx1"/>
          </a:solidFill>
          <a:latin typeface="+mn-lt"/>
          <a:ea typeface="+mn-ea"/>
          <a:cs typeface="+mn-cs"/>
        </a:defRPr>
      </a:lvl3pPr>
      <a:lvl4pPr marL="755294" indent="-107899" algn="l" defTabSz="431597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093" indent="-107899" algn="l" defTabSz="431597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6891" indent="-107899" algn="l" defTabSz="431597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2690" indent="-107899" algn="l" defTabSz="431597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8488" indent="-107899" algn="l" defTabSz="431597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4286" indent="-107899" algn="l" defTabSz="431597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597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798" algn="l" defTabSz="431597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597" algn="l" defTabSz="431597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395" algn="l" defTabSz="431597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194" algn="l" defTabSz="431597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8992" algn="l" defTabSz="431597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4790" algn="l" defTabSz="431597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0589" algn="l" defTabSz="431597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6387" algn="l" defTabSz="431597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001293D-C77E-4959-39EF-3026B4624D22}"/>
              </a:ext>
            </a:extLst>
          </p:cNvPr>
          <p:cNvCxnSpPr/>
          <p:nvPr/>
        </p:nvCxnSpPr>
        <p:spPr>
          <a:xfrm>
            <a:off x="630008" y="504718"/>
            <a:ext cx="3630295" cy="0"/>
          </a:xfrm>
          <a:prstGeom prst="line">
            <a:avLst/>
          </a:prstGeom>
          <a:ln w="28575">
            <a:solidFill>
              <a:srgbClr val="0081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text, picture frame&#10;&#10;Description automatically generated">
            <a:extLst>
              <a:ext uri="{FF2B5EF4-FFF2-40B4-BE49-F238E27FC236}">
                <a16:creationId xmlns:a16="http://schemas.microsoft.com/office/drawing/2014/main" id="{E6BFD071-BDAE-EE90-4F84-6ABCE4CFD8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52450" cy="552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332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László Tamás</dc:creator>
  <cp:lastModifiedBy>László Tamás</cp:lastModifiedBy>
  <cp:revision>2</cp:revision>
  <dcterms:created xsi:type="dcterms:W3CDTF">2022-12-28T04:53:12Z</dcterms:created>
  <dcterms:modified xsi:type="dcterms:W3CDTF">2022-12-28T04:56:06Z</dcterms:modified>
</cp:coreProperties>
</file>