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16413" cy="5751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9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731" y="941278"/>
            <a:ext cx="3668951" cy="2002379"/>
          </a:xfrm>
        </p:spPr>
        <p:txBody>
          <a:bodyPr anchor="b"/>
          <a:lstStyle>
            <a:lvl1pPr algn="ctr"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20876"/>
            <a:ext cx="3237310" cy="1388617"/>
          </a:xfrm>
        </p:spPr>
        <p:txBody>
          <a:bodyPr/>
          <a:lstStyle>
            <a:lvl1pPr marL="0" indent="0" algn="ctr">
              <a:buNone/>
              <a:defRPr sz="1133"/>
            </a:lvl1pPr>
            <a:lvl2pPr marL="215798" indent="0" algn="ctr">
              <a:buNone/>
              <a:defRPr sz="944"/>
            </a:lvl2pPr>
            <a:lvl3pPr marL="431597" indent="0" algn="ctr">
              <a:buNone/>
              <a:defRPr sz="850"/>
            </a:lvl3pPr>
            <a:lvl4pPr marL="647395" indent="0" algn="ctr">
              <a:buNone/>
              <a:defRPr sz="755"/>
            </a:lvl4pPr>
            <a:lvl5pPr marL="863194" indent="0" algn="ctr">
              <a:buNone/>
              <a:defRPr sz="755"/>
            </a:lvl5pPr>
            <a:lvl6pPr marL="1078992" indent="0" algn="ctr">
              <a:buNone/>
              <a:defRPr sz="755"/>
            </a:lvl6pPr>
            <a:lvl7pPr marL="1294790" indent="0" algn="ctr">
              <a:buNone/>
              <a:defRPr sz="755"/>
            </a:lvl7pPr>
            <a:lvl8pPr marL="1510589" indent="0" algn="ctr">
              <a:buNone/>
              <a:defRPr sz="755"/>
            </a:lvl8pPr>
            <a:lvl9pPr marL="1726387" indent="0" algn="ctr">
              <a:buNone/>
              <a:defRPr sz="7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63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8933" y="306215"/>
            <a:ext cx="930727" cy="4874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754" y="306215"/>
            <a:ext cx="2738224" cy="4874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6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6" y="1433886"/>
            <a:ext cx="3722906" cy="2392469"/>
          </a:xfrm>
        </p:spPr>
        <p:txBody>
          <a:bodyPr anchor="b"/>
          <a:lstStyle>
            <a:lvl1pPr>
              <a:defRPr sz="28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06" y="3848989"/>
            <a:ext cx="3722906" cy="1258143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/>
                </a:solidFill>
              </a:defRPr>
            </a:lvl1pPr>
            <a:lvl2pPr marL="215798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1597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39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3194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78992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479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0589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63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8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753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5184" y="1531074"/>
            <a:ext cx="1834476" cy="3649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5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6" y="306216"/>
            <a:ext cx="3722906" cy="1111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316" y="1409920"/>
            <a:ext cx="1826045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316" y="2100900"/>
            <a:ext cx="1826045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84" y="1409920"/>
            <a:ext cx="1835038" cy="69098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5798" indent="0">
              <a:buNone/>
              <a:defRPr sz="944" b="1"/>
            </a:lvl2pPr>
            <a:lvl3pPr marL="431597" indent="0">
              <a:buNone/>
              <a:defRPr sz="850" b="1"/>
            </a:lvl3pPr>
            <a:lvl4pPr marL="647395" indent="0">
              <a:buNone/>
              <a:defRPr sz="755" b="1"/>
            </a:lvl4pPr>
            <a:lvl5pPr marL="863194" indent="0">
              <a:buNone/>
              <a:defRPr sz="755" b="1"/>
            </a:lvl5pPr>
            <a:lvl6pPr marL="1078992" indent="0">
              <a:buNone/>
              <a:defRPr sz="755" b="1"/>
            </a:lvl6pPr>
            <a:lvl7pPr marL="1294790" indent="0">
              <a:buNone/>
              <a:defRPr sz="755" b="1"/>
            </a:lvl7pPr>
            <a:lvl8pPr marL="1510589" indent="0">
              <a:buNone/>
              <a:defRPr sz="755" b="1"/>
            </a:lvl8pPr>
            <a:lvl9pPr marL="1726387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5184" y="2100900"/>
            <a:ext cx="1835038" cy="3090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20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038" y="828113"/>
            <a:ext cx="2185184" cy="4087302"/>
          </a:xfrm>
        </p:spPr>
        <p:txBody>
          <a:bodyPr/>
          <a:lstStyle>
            <a:lvl1pPr>
              <a:defRPr sz="1510"/>
            </a:lvl1pPr>
            <a:lvl2pPr>
              <a:defRPr sz="1322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315" y="383434"/>
            <a:ext cx="1392156" cy="1342020"/>
          </a:xfrm>
        </p:spPr>
        <p:txBody>
          <a:bodyPr anchor="b"/>
          <a:lstStyle>
            <a:lvl1pPr>
              <a:defRPr sz="1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5038" y="828113"/>
            <a:ext cx="2185184" cy="4087302"/>
          </a:xfrm>
        </p:spPr>
        <p:txBody>
          <a:bodyPr anchor="t"/>
          <a:lstStyle>
            <a:lvl1pPr marL="0" indent="0">
              <a:buNone/>
              <a:defRPr sz="1510"/>
            </a:lvl1pPr>
            <a:lvl2pPr marL="215798" indent="0">
              <a:buNone/>
              <a:defRPr sz="1322"/>
            </a:lvl2pPr>
            <a:lvl3pPr marL="431597" indent="0">
              <a:buNone/>
              <a:defRPr sz="1133"/>
            </a:lvl3pPr>
            <a:lvl4pPr marL="647395" indent="0">
              <a:buNone/>
              <a:defRPr sz="944"/>
            </a:lvl4pPr>
            <a:lvl5pPr marL="863194" indent="0">
              <a:buNone/>
              <a:defRPr sz="944"/>
            </a:lvl5pPr>
            <a:lvl6pPr marL="1078992" indent="0">
              <a:buNone/>
              <a:defRPr sz="944"/>
            </a:lvl6pPr>
            <a:lvl7pPr marL="1294790" indent="0">
              <a:buNone/>
              <a:defRPr sz="944"/>
            </a:lvl7pPr>
            <a:lvl8pPr marL="1510589" indent="0">
              <a:buNone/>
              <a:defRPr sz="944"/>
            </a:lvl8pPr>
            <a:lvl9pPr marL="1726387" indent="0">
              <a:buNone/>
              <a:defRPr sz="9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315" y="1725454"/>
            <a:ext cx="1392156" cy="3196617"/>
          </a:xfrm>
        </p:spPr>
        <p:txBody>
          <a:bodyPr/>
          <a:lstStyle>
            <a:lvl1pPr marL="0" indent="0">
              <a:buNone/>
              <a:defRPr sz="755"/>
            </a:lvl1pPr>
            <a:lvl2pPr marL="215798" indent="0">
              <a:buNone/>
              <a:defRPr sz="661"/>
            </a:lvl2pPr>
            <a:lvl3pPr marL="431597" indent="0">
              <a:buNone/>
              <a:defRPr sz="566"/>
            </a:lvl3pPr>
            <a:lvl4pPr marL="647395" indent="0">
              <a:buNone/>
              <a:defRPr sz="472"/>
            </a:lvl4pPr>
            <a:lvl5pPr marL="863194" indent="0">
              <a:buNone/>
              <a:defRPr sz="472"/>
            </a:lvl5pPr>
            <a:lvl6pPr marL="1078992" indent="0">
              <a:buNone/>
              <a:defRPr sz="472"/>
            </a:lvl6pPr>
            <a:lvl7pPr marL="1294790" indent="0">
              <a:buNone/>
              <a:defRPr sz="472"/>
            </a:lvl7pPr>
            <a:lvl8pPr marL="1510589" indent="0">
              <a:buNone/>
              <a:defRPr sz="472"/>
            </a:lvl8pPr>
            <a:lvl9pPr marL="1726387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5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54" y="306216"/>
            <a:ext cx="3722906" cy="1111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54" y="1531074"/>
            <a:ext cx="3722906" cy="364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753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9812" y="5330802"/>
            <a:ext cx="1456789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8467" y="5330802"/>
            <a:ext cx="971193" cy="306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0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597" rtl="0" eaLnBrk="1" latinLnBrk="0" hangingPunct="1">
        <a:lnSpc>
          <a:spcPct val="90000"/>
        </a:lnSpc>
        <a:spcBef>
          <a:spcPct val="0"/>
        </a:spcBef>
        <a:buNone/>
        <a:defRPr sz="2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899" indent="-107899" algn="l" defTabSz="43159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5294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093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6891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2690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8488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4286" indent="-107899" algn="l" defTabSz="431597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798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59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395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194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8992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4790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0589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6387" algn="l" defTabSz="431597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</cp:revision>
  <dcterms:created xsi:type="dcterms:W3CDTF">2022-12-28T04:53:12Z</dcterms:created>
  <dcterms:modified xsi:type="dcterms:W3CDTF">2022-12-28T04:54:52Z</dcterms:modified>
</cp:coreProperties>
</file>