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6413" cy="575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0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941278"/>
            <a:ext cx="3668951" cy="200237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20876"/>
            <a:ext cx="3237310" cy="1388617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306215"/>
            <a:ext cx="930727" cy="487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306215"/>
            <a:ext cx="2738224" cy="487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6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433886"/>
            <a:ext cx="3722906" cy="2392469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848989"/>
            <a:ext cx="3722906" cy="1258143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5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306216"/>
            <a:ext cx="3722906" cy="1111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409920"/>
            <a:ext cx="1826045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2100900"/>
            <a:ext cx="1826045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409920"/>
            <a:ext cx="1835038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2100900"/>
            <a:ext cx="1835038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2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828113"/>
            <a:ext cx="2185184" cy="408730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828113"/>
            <a:ext cx="2185184" cy="408730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306216"/>
            <a:ext cx="3722906" cy="11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531074"/>
            <a:ext cx="3722906" cy="364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5330802"/>
            <a:ext cx="1456789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0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1293D-C77E-4959-39EF-3026B4624D22}"/>
              </a:ext>
            </a:extLst>
          </p:cNvPr>
          <p:cNvCxnSpPr/>
          <p:nvPr/>
        </p:nvCxnSpPr>
        <p:spPr>
          <a:xfrm>
            <a:off x="630008" y="504718"/>
            <a:ext cx="3630295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E6BFD071-BDAE-EE90-4F84-6ABCE4CFD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" cy="55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C7822E-8118-9E5E-2B85-9C5FE26AA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79468"/>
              </p:ext>
            </p:extLst>
          </p:nvPr>
        </p:nvGraphicFramePr>
        <p:xfrm>
          <a:off x="47595" y="597825"/>
          <a:ext cx="4212708" cy="51249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2288272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622041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354563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22988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316564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261863">
                <a:tc>
                  <a:txBody>
                    <a:bodyPr/>
                    <a:lstStyle/>
                    <a:p>
                      <a:endParaRPr lang="hu-HU" sz="11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100" b="1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100" b="1" dirty="0" err="1"/>
                        <a:t>Due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100" b="1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100" b="1" dirty="0" err="1"/>
                        <a:t>HSz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100" b="1" dirty="0"/>
                        <a:t>TL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486308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4</cp:revision>
  <dcterms:created xsi:type="dcterms:W3CDTF">2022-12-28T04:53:12Z</dcterms:created>
  <dcterms:modified xsi:type="dcterms:W3CDTF">2022-12-28T05:04:16Z</dcterms:modified>
</cp:coreProperties>
</file>