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9E595C-44F1-4040-859F-B91E01E79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E7089A-652A-42DA-94AD-A49D47941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E50560-BDF3-45AD-B886-6634E15B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6EB-B304-4C66-947C-424242BB4F24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802D8C-8180-4A55-B305-9A7FE85B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FC7D11-291D-441C-8E90-0A408309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D9A-4CF8-4692-8EFC-BDEC96348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69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914DB8-3ACD-48A8-AB05-B5CCC623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A1AF4F-C266-4559-B265-456C7A7D2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B4A08A-458C-443F-9893-61E03FC1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6EB-B304-4C66-947C-424242BB4F24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5C7C54-F531-43B1-8F4A-BC2480C8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C1B308-4F9D-4B04-AFC6-864CEF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D9A-4CF8-4692-8EFC-BDEC96348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48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36F7FF2-CA17-452B-9B97-3B84A8A9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953AF8-2311-45B6-AEE0-D9BB7033B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91F412-AA72-4BBC-A151-FB0BC3CD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6EB-B304-4C66-947C-424242BB4F24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CC4BEF-E5C5-4545-A73C-C7ACAE48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BAD606-B83B-4B20-A93E-ABD01A40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D9A-4CF8-4692-8EFC-BDEC96348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73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8143C3-2E1A-48AF-8C59-46E98600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E81DEC-7FCD-440A-A3F9-1E5F81A9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02C032-E922-4A9C-84F9-FB303929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6EB-B304-4C66-947C-424242BB4F24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ADDC53-78F3-4D57-AFC5-CDC98D86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BD0864-1466-4F20-B0F4-B0DB0A0D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D9A-4CF8-4692-8EFC-BDEC96348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10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A045D1-1E92-492F-8C22-7C189699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C1AE773-1F1E-4D3F-A843-DF8EB1B4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3BAC6C-92AA-45AC-9899-C67DB441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6EB-B304-4C66-947C-424242BB4F24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61D6B4-BE10-4FFC-BDD6-9C086AA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DC2040-C299-43BA-B70C-C62981A9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D9A-4CF8-4692-8EFC-BDEC96348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09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06496E-0310-4F77-A497-69F4BF56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C843AB-B2B8-49B4-92B7-3DEC01184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8B06E1C-6573-46CB-A5B1-746217B11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68CED4-42C9-4FDD-BED7-E12C5599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6EB-B304-4C66-947C-424242BB4F24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E5D0A3D-DBD8-423A-99C1-5DA93808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AA613F-E4DD-4CC0-8340-97DCEB63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D9A-4CF8-4692-8EFC-BDEC96348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927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FCC6A-3F20-482D-9391-CA141239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8E6C468-45C1-42D4-B377-2FFBA875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F1DBF61-64C8-4475-8E51-C22FF677A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53A6612-A2C0-422D-9DAC-9971C0214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4129242-4F7F-475C-B10B-86315017C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4FCCE9-C321-467C-B073-8F0B1C6F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6EB-B304-4C66-947C-424242BB4F24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50241DC-A9DF-4FB7-AE34-4AFB8128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282C65F-4791-47D1-AAAC-8826674F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D9A-4CF8-4692-8EFC-BDEC96348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16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D19AB-62E4-438C-8774-8965F916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23143C8-2274-440D-B065-837F22AC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6EB-B304-4C66-947C-424242BB4F24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9D7965C-9ADC-4280-A860-A092D1FA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B0B0D8F-1844-48C1-B281-BB4A0E6E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D9A-4CF8-4692-8EFC-BDEC96348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47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1619539-722A-4BFB-B815-8316E081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6EB-B304-4C66-947C-424242BB4F24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7765B1C-557F-4396-B9B4-B5361842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532D1F5-F508-4E01-A76A-3047D320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D9A-4CF8-4692-8EFC-BDEC96348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62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25FD07-725A-4B5F-B57D-BDD0FBED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328705-412D-475F-A235-A3C3B359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F053D3-306A-4456-B766-E515B805A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EBA84E8-3542-48F2-BC32-BB0240F8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6EB-B304-4C66-947C-424242BB4F24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84FF59-7668-43C6-9FA3-FADF3E34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88F593-8E23-416C-9255-BCCB6C84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D9A-4CF8-4692-8EFC-BDEC96348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388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0B5BE9-C7F4-431C-A09B-376C9A32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6044F26-7491-4D3C-AF3B-D60734BD2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BCFA99A-E5B0-4D55-A685-79373AA31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66E853-19AB-494A-98A3-8DF67277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E6EB-B304-4C66-947C-424242BB4F24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57C3CA1-FEEC-4B19-8F67-7848C3C6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8C0BE6-2ECE-4A2B-BD80-E34997D2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D9A-4CF8-4692-8EFC-BDEC96348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320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C5C17AC-8424-4364-85C5-2FED597F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DA4FA0-AB68-442D-987F-09143EB2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35BD2A-4C3A-49CB-9B7E-B6AECAC9C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E6EB-B304-4C66-947C-424242BB4F24}" type="datetimeFigureOut">
              <a:rPr lang="hu-HU" smtClean="0"/>
              <a:t>2022. 04. 23.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8E61B3-2127-4082-8FCB-D3E1CAE7F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A909EF-2409-442F-B32C-2D8BCD040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BD9A-4CF8-4692-8EFC-BDEC96348C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87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nyíl látható&#10;&#10;Automatikusan generált leírás">
            <a:extLst>
              <a:ext uri="{FF2B5EF4-FFF2-40B4-BE49-F238E27FC236}">
                <a16:creationId xmlns:a16="http://schemas.microsoft.com/office/drawing/2014/main" id="{97E76FA1-4AE3-4643-879A-79D81C783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65" y="0"/>
            <a:ext cx="7602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László Tamás</dc:creator>
  <cp:lastModifiedBy>László Tamás</cp:lastModifiedBy>
  <cp:revision>1</cp:revision>
  <dcterms:created xsi:type="dcterms:W3CDTF">2022-04-23T04:35:46Z</dcterms:created>
  <dcterms:modified xsi:type="dcterms:W3CDTF">2022-04-23T04:37:13Z</dcterms:modified>
</cp:coreProperties>
</file>