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handoutMasterIdLst>
    <p:handoutMasterId r:id="rId19"/>
  </p:handoutMasterIdLst>
  <p:sldIdLst>
    <p:sldId id="290" r:id="rId3"/>
    <p:sldId id="258" r:id="rId4"/>
    <p:sldId id="259" r:id="rId6"/>
    <p:sldId id="260" r:id="rId7"/>
    <p:sldId id="279" r:id="rId8"/>
    <p:sldId id="280" r:id="rId9"/>
    <p:sldId id="265" r:id="rId10"/>
    <p:sldId id="266" r:id="rId11"/>
    <p:sldId id="267" r:id="rId12"/>
    <p:sldId id="269" r:id="rId13"/>
    <p:sldId id="270" r:id="rId14"/>
    <p:sldId id="271" r:id="rId15"/>
    <p:sldId id="276" r:id="rId16"/>
    <p:sldId id="277" r:id="rId17"/>
    <p:sldId id="278"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43" autoAdjust="0"/>
    <p:restoredTop sz="94660"/>
  </p:normalViewPr>
  <p:slideViewPr>
    <p:cSldViewPr snapToGrid="0">
      <p:cViewPr varScale="1">
        <p:scale>
          <a:sx n="82" d="100"/>
          <a:sy n="82" d="100"/>
        </p:scale>
        <p:origin x="153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640001-2EC4-764B-A74A-2EABA2E369C3}"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EFDFC57-54DD-494B-B4A9-ACD463C0653F}"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C6D24B-8833-4848-BC67-97CE26120CDA}"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F3B739-21B3-274D-AAA1-D416CECA07D8}"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p:spPr>
        <p:txBody>
          <a:bodyPr/>
          <a:lstStyle/>
          <a:p>
            <a:fld id="{1D6764DB-BA42-FC47-B3CA-9B7E94AFD517}" type="slidenum">
              <a:rPr lang="en-US"/>
            </a:fld>
            <a:endParaRPr lang="en-US"/>
          </a:p>
        </p:txBody>
      </p:sp>
      <p:sp>
        <p:nvSpPr>
          <p:cNvPr id="45059" name="Rectangle 1"/>
          <p:cNvSpPr>
            <a:spLocks noGrp="1" noRot="1" noChangeAspect="1" noChangeArrowheads="1" noTextEdit="1"/>
          </p:cNvSpPr>
          <p:nvPr>
            <p:ph type="sldImg"/>
          </p:nvPr>
        </p:nvSpPr>
        <p:spPr>
          <a:xfrm>
            <a:off x="1144588" y="693738"/>
            <a:ext cx="4565650" cy="3425825"/>
          </a:xfrm>
          <a:solidFill>
            <a:srgbClr val="FFFFFF"/>
          </a:solidFill>
          <a:ln>
            <a:solidFill>
              <a:srgbClr val="000000"/>
            </a:solidFill>
            <a:miter lim="800000"/>
          </a:ln>
        </p:spPr>
      </p:sp>
      <p:sp>
        <p:nvSpPr>
          <p:cNvPr id="45060" name="Rectangle 2"/>
          <p:cNvSpPr>
            <a:spLocks noGrp="1" noChangeArrowheads="1"/>
          </p:cNvSpPr>
          <p:nvPr>
            <p:ph type="body" idx="1"/>
          </p:nvPr>
        </p:nvSpPr>
        <p:spPr>
          <a:xfrm>
            <a:off x="686361" y="4342535"/>
            <a:ext cx="5483879" cy="4111625"/>
          </a:xfrm>
          <a:noFill/>
        </p:spPr>
        <p:txBody>
          <a:bodyPr wrap="none" anchor="ctr"/>
          <a:lstStyle/>
          <a:p>
            <a:endParaRPr lang="en-US">
              <a:latin typeface="Times New Roman" panose="02020603050405020304" pitchFamily="16"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p:spPr>
        <p:txBody>
          <a:bodyPr/>
          <a:lstStyle/>
          <a:p>
            <a:fld id="{1D6764DB-BA42-FC47-B3CA-9B7E94AFD517}" type="slidenum">
              <a:rPr lang="en-US"/>
            </a:fld>
            <a:endParaRPr lang="en-US"/>
          </a:p>
        </p:txBody>
      </p:sp>
      <p:sp>
        <p:nvSpPr>
          <p:cNvPr id="45059" name="Rectangle 1"/>
          <p:cNvSpPr>
            <a:spLocks noGrp="1" noRot="1" noChangeAspect="1" noChangeArrowheads="1" noTextEdit="1"/>
          </p:cNvSpPr>
          <p:nvPr>
            <p:ph type="sldImg"/>
          </p:nvPr>
        </p:nvSpPr>
        <p:spPr>
          <a:xfrm>
            <a:off x="1144588" y="693738"/>
            <a:ext cx="4565650" cy="3425825"/>
          </a:xfrm>
          <a:solidFill>
            <a:srgbClr val="FFFFFF"/>
          </a:solidFill>
          <a:ln>
            <a:solidFill>
              <a:srgbClr val="000000"/>
            </a:solidFill>
            <a:miter lim="800000"/>
          </a:ln>
        </p:spPr>
      </p:sp>
      <p:sp>
        <p:nvSpPr>
          <p:cNvPr id="45060" name="Rectangle 2"/>
          <p:cNvSpPr>
            <a:spLocks noGrp="1" noChangeArrowheads="1"/>
          </p:cNvSpPr>
          <p:nvPr>
            <p:ph type="body" idx="1"/>
          </p:nvPr>
        </p:nvSpPr>
        <p:spPr>
          <a:xfrm>
            <a:off x="686361" y="4342535"/>
            <a:ext cx="5483879" cy="4111625"/>
          </a:xfrm>
          <a:noFill/>
        </p:spPr>
        <p:txBody>
          <a:bodyPr wrap="none" anchor="ctr"/>
          <a:lstStyle/>
          <a:p>
            <a:r>
              <a:rPr lang="en-US" dirty="0">
                <a:latin typeface="Times New Roman" panose="02020603050405020304" pitchFamily="16" charset="0"/>
              </a:rPr>
              <a:t>3</a:t>
            </a:r>
            <a:endParaRPr lang="en-US" dirty="0">
              <a:latin typeface="Times New Roman" panose="02020603050405020304" pitchFamily="16"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p:spPr>
        <p:txBody>
          <a:bodyPr/>
          <a:lstStyle/>
          <a:p>
            <a:fld id="{1D6764DB-BA42-FC47-B3CA-9B7E94AFD517}" type="slidenum">
              <a:rPr lang="en-US"/>
            </a:fld>
            <a:endParaRPr lang="en-US"/>
          </a:p>
        </p:txBody>
      </p:sp>
      <p:sp>
        <p:nvSpPr>
          <p:cNvPr id="45059" name="Rectangle 1"/>
          <p:cNvSpPr>
            <a:spLocks noGrp="1" noRot="1" noChangeAspect="1" noChangeArrowheads="1" noTextEdit="1"/>
          </p:cNvSpPr>
          <p:nvPr>
            <p:ph type="sldImg"/>
          </p:nvPr>
        </p:nvSpPr>
        <p:spPr>
          <a:xfrm>
            <a:off x="1144588" y="693738"/>
            <a:ext cx="4565650" cy="3425825"/>
          </a:xfrm>
          <a:solidFill>
            <a:srgbClr val="FFFFFF"/>
          </a:solidFill>
          <a:ln>
            <a:solidFill>
              <a:srgbClr val="000000"/>
            </a:solidFill>
            <a:miter lim="800000"/>
          </a:ln>
        </p:spPr>
      </p:sp>
      <p:sp>
        <p:nvSpPr>
          <p:cNvPr id="45060" name="Rectangle 2"/>
          <p:cNvSpPr>
            <a:spLocks noGrp="1" noChangeArrowheads="1"/>
          </p:cNvSpPr>
          <p:nvPr>
            <p:ph type="body" idx="1"/>
          </p:nvPr>
        </p:nvSpPr>
        <p:spPr>
          <a:xfrm>
            <a:off x="686361" y="4342535"/>
            <a:ext cx="5483879" cy="4111625"/>
          </a:xfrm>
          <a:noFill/>
        </p:spPr>
        <p:txBody>
          <a:bodyPr wrap="none" anchor="ctr"/>
          <a:lstStyle/>
          <a:p>
            <a:r>
              <a:rPr lang="en-US" dirty="0">
                <a:latin typeface="Times New Roman" panose="02020603050405020304" pitchFamily="16" charset="0"/>
              </a:rPr>
              <a:t>3</a:t>
            </a:r>
            <a:endParaRPr lang="en-US" dirty="0">
              <a:latin typeface="Times New Roman" panose="02020603050405020304" pitchFamily="16"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p:spPr>
        <p:txBody>
          <a:bodyPr/>
          <a:lstStyle/>
          <a:p>
            <a:fld id="{1D6764DB-BA42-FC47-B3CA-9B7E94AFD517}" type="slidenum">
              <a:rPr lang="en-US"/>
            </a:fld>
            <a:endParaRPr lang="en-US"/>
          </a:p>
        </p:txBody>
      </p:sp>
      <p:sp>
        <p:nvSpPr>
          <p:cNvPr id="45059" name="Rectangle 1"/>
          <p:cNvSpPr>
            <a:spLocks noGrp="1" noRot="1" noChangeAspect="1" noChangeArrowheads="1" noTextEdit="1"/>
          </p:cNvSpPr>
          <p:nvPr>
            <p:ph type="sldImg"/>
          </p:nvPr>
        </p:nvSpPr>
        <p:spPr>
          <a:xfrm>
            <a:off x="1144588" y="693738"/>
            <a:ext cx="4565650" cy="3425825"/>
          </a:xfrm>
          <a:solidFill>
            <a:srgbClr val="FFFFFF"/>
          </a:solidFill>
          <a:ln>
            <a:solidFill>
              <a:srgbClr val="000000"/>
            </a:solidFill>
            <a:miter lim="800000"/>
          </a:ln>
        </p:spPr>
      </p:sp>
      <p:sp>
        <p:nvSpPr>
          <p:cNvPr id="45060" name="Rectangle 2"/>
          <p:cNvSpPr>
            <a:spLocks noGrp="1" noChangeArrowheads="1"/>
          </p:cNvSpPr>
          <p:nvPr>
            <p:ph type="body" idx="1"/>
          </p:nvPr>
        </p:nvSpPr>
        <p:spPr>
          <a:xfrm>
            <a:off x="686361" y="4342535"/>
            <a:ext cx="5483879" cy="4111625"/>
          </a:xfrm>
          <a:noFill/>
        </p:spPr>
        <p:txBody>
          <a:bodyPr wrap="none" anchor="ctr"/>
          <a:lstStyle/>
          <a:p>
            <a:endParaRPr lang="en-US">
              <a:latin typeface="Times New Roman" panose="02020603050405020304" pitchFamily="16"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p:spPr>
        <p:txBody>
          <a:bodyPr/>
          <a:lstStyle/>
          <a:p>
            <a:fld id="{1D6764DB-BA42-FC47-B3CA-9B7E94AFD517}" type="slidenum">
              <a:rPr lang="en-US"/>
            </a:fld>
            <a:endParaRPr lang="en-US"/>
          </a:p>
        </p:txBody>
      </p:sp>
      <p:sp>
        <p:nvSpPr>
          <p:cNvPr id="45059" name="Rectangle 1"/>
          <p:cNvSpPr>
            <a:spLocks noGrp="1" noRot="1" noChangeAspect="1" noChangeArrowheads="1" noTextEdit="1"/>
          </p:cNvSpPr>
          <p:nvPr>
            <p:ph type="sldImg"/>
          </p:nvPr>
        </p:nvSpPr>
        <p:spPr>
          <a:xfrm>
            <a:off x="1144588" y="693738"/>
            <a:ext cx="4565650" cy="3425825"/>
          </a:xfrm>
          <a:solidFill>
            <a:srgbClr val="FFFFFF"/>
          </a:solidFill>
          <a:ln>
            <a:solidFill>
              <a:srgbClr val="000000"/>
            </a:solidFill>
            <a:miter lim="800000"/>
          </a:ln>
        </p:spPr>
      </p:sp>
      <p:sp>
        <p:nvSpPr>
          <p:cNvPr id="45060" name="Rectangle 2"/>
          <p:cNvSpPr>
            <a:spLocks noGrp="1" noChangeArrowheads="1"/>
          </p:cNvSpPr>
          <p:nvPr>
            <p:ph type="body" idx="1"/>
          </p:nvPr>
        </p:nvSpPr>
        <p:spPr>
          <a:xfrm>
            <a:off x="686361" y="4342535"/>
            <a:ext cx="5483879" cy="4111625"/>
          </a:xfrm>
          <a:noFill/>
        </p:spPr>
        <p:txBody>
          <a:bodyPr wrap="none" anchor="ctr"/>
          <a:lstStyle/>
          <a:p>
            <a:endParaRPr lang="en-US">
              <a:latin typeface="Times New Roman" panose="02020603050405020304" pitchFamily="16"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p:spPr>
        <p:txBody>
          <a:bodyPr/>
          <a:lstStyle/>
          <a:p>
            <a:fld id="{1D6764DB-BA42-FC47-B3CA-9B7E94AFD517}" type="slidenum">
              <a:rPr lang="en-US"/>
            </a:fld>
            <a:endParaRPr lang="en-US"/>
          </a:p>
        </p:txBody>
      </p:sp>
      <p:sp>
        <p:nvSpPr>
          <p:cNvPr id="45059" name="Rectangle 1"/>
          <p:cNvSpPr>
            <a:spLocks noGrp="1" noRot="1" noChangeAspect="1" noChangeArrowheads="1" noTextEdit="1"/>
          </p:cNvSpPr>
          <p:nvPr>
            <p:ph type="sldImg"/>
          </p:nvPr>
        </p:nvSpPr>
        <p:spPr>
          <a:xfrm>
            <a:off x="1144588" y="693738"/>
            <a:ext cx="4565650" cy="3425825"/>
          </a:xfrm>
          <a:solidFill>
            <a:srgbClr val="FFFFFF"/>
          </a:solidFill>
          <a:ln>
            <a:solidFill>
              <a:srgbClr val="000000"/>
            </a:solidFill>
            <a:miter lim="800000"/>
          </a:ln>
        </p:spPr>
      </p:sp>
      <p:sp>
        <p:nvSpPr>
          <p:cNvPr id="45060" name="Rectangle 2"/>
          <p:cNvSpPr>
            <a:spLocks noGrp="1" noChangeArrowheads="1"/>
          </p:cNvSpPr>
          <p:nvPr>
            <p:ph type="body" idx="1"/>
          </p:nvPr>
        </p:nvSpPr>
        <p:spPr>
          <a:xfrm>
            <a:off x="686361" y="4342535"/>
            <a:ext cx="5483879" cy="4111625"/>
          </a:xfrm>
          <a:noFill/>
        </p:spPr>
        <p:txBody>
          <a:bodyPr wrap="none" anchor="ctr"/>
          <a:lstStyle/>
          <a:p>
            <a:endParaRPr lang="en-US">
              <a:latin typeface="Times New Roman" panose="02020603050405020304" pitchFamily="16"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p:spPr>
        <p:txBody>
          <a:bodyPr/>
          <a:lstStyle/>
          <a:p>
            <a:fld id="{1D6764DB-BA42-FC47-B3CA-9B7E94AFD517}" type="slidenum">
              <a:rPr lang="en-US"/>
            </a:fld>
            <a:endParaRPr lang="en-US"/>
          </a:p>
        </p:txBody>
      </p:sp>
      <p:sp>
        <p:nvSpPr>
          <p:cNvPr id="45059" name="Rectangle 1"/>
          <p:cNvSpPr>
            <a:spLocks noGrp="1" noRot="1" noChangeAspect="1" noChangeArrowheads="1" noTextEdit="1"/>
          </p:cNvSpPr>
          <p:nvPr>
            <p:ph type="sldImg"/>
          </p:nvPr>
        </p:nvSpPr>
        <p:spPr>
          <a:xfrm>
            <a:off x="1144588" y="693738"/>
            <a:ext cx="4565650" cy="3425825"/>
          </a:xfrm>
          <a:solidFill>
            <a:srgbClr val="FFFFFF"/>
          </a:solidFill>
          <a:ln>
            <a:solidFill>
              <a:srgbClr val="000000"/>
            </a:solidFill>
            <a:miter lim="800000"/>
          </a:ln>
        </p:spPr>
      </p:sp>
      <p:sp>
        <p:nvSpPr>
          <p:cNvPr id="45060" name="Rectangle 2"/>
          <p:cNvSpPr>
            <a:spLocks noGrp="1" noChangeArrowheads="1"/>
          </p:cNvSpPr>
          <p:nvPr>
            <p:ph type="body" idx="1"/>
          </p:nvPr>
        </p:nvSpPr>
        <p:spPr>
          <a:xfrm>
            <a:off x="686361" y="4342535"/>
            <a:ext cx="5483879" cy="4111625"/>
          </a:xfrm>
          <a:noFill/>
        </p:spPr>
        <p:txBody>
          <a:bodyPr wrap="none" anchor="ctr"/>
          <a:lstStyle/>
          <a:p>
            <a:endParaRPr lang="en-US">
              <a:latin typeface="Times New Roman" panose="02020603050405020304" pitchFamily="16"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p:spPr>
        <p:txBody>
          <a:bodyPr/>
          <a:lstStyle/>
          <a:p>
            <a:fld id="{1D6764DB-BA42-FC47-B3CA-9B7E94AFD517}" type="slidenum">
              <a:rPr lang="en-US"/>
            </a:fld>
            <a:endParaRPr lang="en-US"/>
          </a:p>
        </p:txBody>
      </p:sp>
      <p:sp>
        <p:nvSpPr>
          <p:cNvPr id="45059" name="Rectangle 1"/>
          <p:cNvSpPr>
            <a:spLocks noGrp="1" noRot="1" noChangeAspect="1" noChangeArrowheads="1" noTextEdit="1"/>
          </p:cNvSpPr>
          <p:nvPr>
            <p:ph type="sldImg"/>
          </p:nvPr>
        </p:nvSpPr>
        <p:spPr>
          <a:xfrm>
            <a:off x="1144588" y="693738"/>
            <a:ext cx="4565650" cy="3425825"/>
          </a:xfrm>
          <a:solidFill>
            <a:srgbClr val="FFFFFF"/>
          </a:solidFill>
          <a:ln>
            <a:solidFill>
              <a:srgbClr val="000000"/>
            </a:solidFill>
            <a:miter lim="800000"/>
          </a:ln>
        </p:spPr>
      </p:sp>
      <p:sp>
        <p:nvSpPr>
          <p:cNvPr id="45060" name="Rectangle 2"/>
          <p:cNvSpPr>
            <a:spLocks noGrp="1" noChangeArrowheads="1"/>
          </p:cNvSpPr>
          <p:nvPr>
            <p:ph type="body" idx="1"/>
          </p:nvPr>
        </p:nvSpPr>
        <p:spPr>
          <a:xfrm>
            <a:off x="686361" y="4342535"/>
            <a:ext cx="5483879" cy="4111625"/>
          </a:xfrm>
          <a:noFill/>
        </p:spPr>
        <p:txBody>
          <a:bodyPr wrap="none" anchor="ctr"/>
          <a:lstStyle/>
          <a:p>
            <a:endParaRPr lang="en-US">
              <a:latin typeface="Times New Roman" panose="02020603050405020304" pitchFamily="1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p:spPr>
        <p:txBody>
          <a:bodyPr/>
          <a:lstStyle/>
          <a:p>
            <a:fld id="{1D6764DB-BA42-FC47-B3CA-9B7E94AFD517}" type="slidenum">
              <a:rPr lang="en-US"/>
            </a:fld>
            <a:endParaRPr lang="en-US"/>
          </a:p>
        </p:txBody>
      </p:sp>
      <p:sp>
        <p:nvSpPr>
          <p:cNvPr id="45059" name="Rectangle 1"/>
          <p:cNvSpPr>
            <a:spLocks noGrp="1" noRot="1" noChangeAspect="1" noChangeArrowheads="1" noTextEdit="1"/>
          </p:cNvSpPr>
          <p:nvPr>
            <p:ph type="sldImg"/>
          </p:nvPr>
        </p:nvSpPr>
        <p:spPr>
          <a:xfrm>
            <a:off x="1144588" y="693738"/>
            <a:ext cx="4565650" cy="3425825"/>
          </a:xfrm>
          <a:solidFill>
            <a:srgbClr val="FFFFFF"/>
          </a:solidFill>
          <a:ln>
            <a:solidFill>
              <a:srgbClr val="000000"/>
            </a:solidFill>
            <a:miter lim="800000"/>
          </a:ln>
        </p:spPr>
      </p:sp>
      <p:sp>
        <p:nvSpPr>
          <p:cNvPr id="45060" name="Rectangle 2"/>
          <p:cNvSpPr>
            <a:spLocks noGrp="1" noChangeArrowheads="1"/>
          </p:cNvSpPr>
          <p:nvPr>
            <p:ph type="body" idx="1"/>
          </p:nvPr>
        </p:nvSpPr>
        <p:spPr>
          <a:xfrm>
            <a:off x="686361" y="4342535"/>
            <a:ext cx="5483879" cy="4111625"/>
          </a:xfrm>
          <a:noFill/>
        </p:spPr>
        <p:txBody>
          <a:bodyPr wrap="none" anchor="ctr"/>
          <a:lstStyle/>
          <a:p>
            <a:endParaRPr lang="en-US">
              <a:latin typeface="Times New Roman" panose="02020603050405020304" pitchFamily="16"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p:spPr>
        <p:txBody>
          <a:bodyPr/>
          <a:lstStyle/>
          <a:p>
            <a:fld id="{1D6764DB-BA42-FC47-B3CA-9B7E94AFD517}" type="slidenum">
              <a:rPr lang="en-US"/>
            </a:fld>
            <a:endParaRPr lang="en-US"/>
          </a:p>
        </p:txBody>
      </p:sp>
      <p:sp>
        <p:nvSpPr>
          <p:cNvPr id="45059" name="Rectangle 1"/>
          <p:cNvSpPr>
            <a:spLocks noGrp="1" noRot="1" noChangeAspect="1" noChangeArrowheads="1" noTextEdit="1"/>
          </p:cNvSpPr>
          <p:nvPr>
            <p:ph type="sldImg"/>
          </p:nvPr>
        </p:nvSpPr>
        <p:spPr>
          <a:xfrm>
            <a:off x="1144588" y="693738"/>
            <a:ext cx="4565650" cy="3425825"/>
          </a:xfrm>
          <a:solidFill>
            <a:srgbClr val="FFFFFF"/>
          </a:solidFill>
          <a:ln>
            <a:solidFill>
              <a:srgbClr val="000000"/>
            </a:solidFill>
            <a:miter lim="800000"/>
          </a:ln>
        </p:spPr>
      </p:sp>
      <p:sp>
        <p:nvSpPr>
          <p:cNvPr id="45060" name="Rectangle 2"/>
          <p:cNvSpPr>
            <a:spLocks noGrp="1" noChangeArrowheads="1"/>
          </p:cNvSpPr>
          <p:nvPr>
            <p:ph type="body" idx="1"/>
          </p:nvPr>
        </p:nvSpPr>
        <p:spPr>
          <a:xfrm>
            <a:off x="686361" y="4342535"/>
            <a:ext cx="5483879" cy="4111625"/>
          </a:xfrm>
          <a:noFill/>
        </p:spPr>
        <p:txBody>
          <a:bodyPr wrap="none" anchor="ctr"/>
          <a:lstStyle/>
          <a:p>
            <a:endParaRPr lang="en-US">
              <a:latin typeface="Times New Roman" panose="02020603050405020304" pitchFamily="16"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p:spPr>
        <p:txBody>
          <a:bodyPr/>
          <a:lstStyle/>
          <a:p>
            <a:fld id="{1D6764DB-BA42-FC47-B3CA-9B7E94AFD517}" type="slidenum">
              <a:rPr lang="en-US"/>
            </a:fld>
            <a:endParaRPr lang="en-US"/>
          </a:p>
        </p:txBody>
      </p:sp>
      <p:sp>
        <p:nvSpPr>
          <p:cNvPr id="45059" name="Rectangle 1"/>
          <p:cNvSpPr>
            <a:spLocks noGrp="1" noRot="1" noChangeAspect="1" noChangeArrowheads="1" noTextEdit="1"/>
          </p:cNvSpPr>
          <p:nvPr>
            <p:ph type="sldImg"/>
          </p:nvPr>
        </p:nvSpPr>
        <p:spPr>
          <a:xfrm>
            <a:off x="1144588" y="693738"/>
            <a:ext cx="4565650" cy="3425825"/>
          </a:xfrm>
          <a:solidFill>
            <a:srgbClr val="FFFFFF"/>
          </a:solidFill>
          <a:ln>
            <a:solidFill>
              <a:srgbClr val="000000"/>
            </a:solidFill>
            <a:miter lim="800000"/>
          </a:ln>
        </p:spPr>
      </p:sp>
      <p:sp>
        <p:nvSpPr>
          <p:cNvPr id="45060" name="Rectangle 2"/>
          <p:cNvSpPr>
            <a:spLocks noGrp="1" noChangeArrowheads="1"/>
          </p:cNvSpPr>
          <p:nvPr>
            <p:ph type="body" idx="1"/>
          </p:nvPr>
        </p:nvSpPr>
        <p:spPr>
          <a:xfrm>
            <a:off x="686361" y="4342535"/>
            <a:ext cx="5483879" cy="4111625"/>
          </a:xfrm>
          <a:noFill/>
        </p:spPr>
        <p:txBody>
          <a:bodyPr wrap="none" anchor="ctr"/>
          <a:lstStyle/>
          <a:p>
            <a:endParaRPr lang="en-US">
              <a:latin typeface="Times New Roman" panose="02020603050405020304" pitchFamily="16"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440" y="2129984"/>
            <a:ext cx="7773120" cy="1470394"/>
          </a:xfrm>
        </p:spPr>
        <p:txBody>
          <a:bodyPr/>
          <a:lstStyle/>
          <a:p>
            <a:r>
              <a:rPr lang="en-US"/>
              <a:t>Click to edit Master title style</a:t>
            </a:r>
            <a:endParaRPr lang="en-US"/>
          </a:p>
        </p:txBody>
      </p:sp>
      <p:sp>
        <p:nvSpPr>
          <p:cNvPr id="3" name="Subtitle 2"/>
          <p:cNvSpPr>
            <a:spLocks noGrp="1"/>
          </p:cNvSpPr>
          <p:nvPr>
            <p:ph type="subTitle" idx="1"/>
          </p:nvPr>
        </p:nvSpPr>
        <p:spPr>
          <a:xfrm>
            <a:off x="1372321" y="3885528"/>
            <a:ext cx="6400800" cy="1752664"/>
          </a:xfrm>
        </p:spPr>
        <p:txBody>
          <a:bodyPr/>
          <a:lstStyle>
            <a:lvl1pPr marL="0" indent="0" algn="ctr">
              <a:buNone/>
              <a:defRPr/>
            </a:lvl1pPr>
            <a:lvl2pPr marL="414655" indent="0" algn="ctr">
              <a:buNone/>
              <a:defRPr/>
            </a:lvl2pPr>
            <a:lvl3pPr marL="829310" indent="0" algn="ctr">
              <a:buNone/>
              <a:defRPr/>
            </a:lvl3pPr>
            <a:lvl4pPr marL="1243965" indent="0" algn="ctr">
              <a:buNone/>
              <a:defRPr/>
            </a:lvl4pPr>
            <a:lvl5pPr marL="1658620" indent="0" algn="ctr">
              <a:buNone/>
              <a:defRPr/>
            </a:lvl5pPr>
            <a:lvl6pPr marL="2073910" indent="0" algn="ctr">
              <a:buNone/>
              <a:defRPr/>
            </a:lvl6pPr>
            <a:lvl7pPr marL="2488565" indent="0" algn="ctr">
              <a:buNone/>
              <a:defRPr/>
            </a:lvl7pPr>
            <a:lvl8pPr marL="2903220" indent="0" algn="ctr">
              <a:buNone/>
              <a:defRPr/>
            </a:lvl8pPr>
            <a:lvl9pPr marL="3317875" indent="0" algn="ctr">
              <a:buNone/>
              <a:defRPr/>
            </a:lvl9pPr>
          </a:lstStyle>
          <a:p>
            <a:r>
              <a:rPr lang="en-US"/>
              <a:t>Click to edit Master subtitle style</a:t>
            </a:r>
            <a:endParaRPr lang="en-US"/>
          </a:p>
        </p:txBody>
      </p:sp>
      <p:sp>
        <p:nvSpPr>
          <p:cNvPr id="4" name="Date Placeholder 3"/>
          <p:cNvSpPr>
            <a:spLocks noGrp="1" noChangeArrowheads="1"/>
          </p:cNvSpPr>
          <p:nvPr>
            <p:ph type="dt" idx="10"/>
          </p:nvPr>
        </p:nvSpPr>
        <p:spPr>
          <a:xfrm>
            <a:off x="456480" y="6247376"/>
            <a:ext cx="2125440" cy="468050"/>
          </a:xfrm>
          <a:prstGeom prst="rect">
            <a:avLst/>
          </a:prstGeom>
        </p:spPr>
        <p:txBody>
          <a:bodyPr/>
          <a:lstStyle>
            <a:lvl1pPr>
              <a:defRPr/>
            </a:lvl1pPr>
          </a:lstStyle>
          <a:p>
            <a:endParaRPr lang="en-US"/>
          </a:p>
        </p:txBody>
      </p:sp>
      <p:sp>
        <p:nvSpPr>
          <p:cNvPr id="5" name="Rectangle 4"/>
          <p:cNvSpPr>
            <a:spLocks noGrp="1" noChangeArrowheads="1"/>
          </p:cNvSpPr>
          <p:nvPr>
            <p:ph type="ftr" idx="11"/>
          </p:nvPr>
        </p:nvSpPr>
        <p:spPr/>
        <p:txBody>
          <a:bodyPr/>
          <a:lstStyle>
            <a:lvl1pPr>
              <a:defRPr/>
            </a:lvl1pPr>
          </a:lstStyle>
          <a:p>
            <a:r>
              <a:rPr lang="en-US"/>
              <a:t>© 2014 John Wiley &amp; Sons, Inc. All rights reserved.</a:t>
            </a:r>
            <a:endParaRPr lang="en-US"/>
          </a:p>
        </p:txBody>
      </p:sp>
      <p:sp>
        <p:nvSpPr>
          <p:cNvPr id="6" name="Slide Number Placeholder 5"/>
          <p:cNvSpPr>
            <a:spLocks noGrp="1" noChangeArrowheads="1"/>
          </p:cNvSpPr>
          <p:nvPr>
            <p:ph type="sldNum" idx="12"/>
          </p:nvPr>
        </p:nvSpPr>
        <p:spPr>
          <a:xfrm>
            <a:off x="6554880" y="6247376"/>
            <a:ext cx="2125440" cy="468050"/>
          </a:xfrm>
          <a:prstGeom prst="rect">
            <a:avLst/>
          </a:prstGeom>
        </p:spPr>
        <p:txBody>
          <a:bodyPr/>
          <a:lstStyle>
            <a:lvl1pPr>
              <a:defRPr/>
            </a:lvl1pPr>
          </a:lstStyle>
          <a:p>
            <a:fld id="{BFB4BA55-6DAF-274A-96F6-6D42D1303F4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http://media.wiley.com/spa_assets/R16B046/site/wiley2/cvo/images/backgrounds/top-nav-bg.gif"/>
          <p:cNvPicPr>
            <a:picLocks noChangeAspect="1" noChangeArrowheads="1"/>
          </p:cNvPicPr>
          <p:nvPr/>
        </p:nvPicPr>
        <p:blipFill>
          <a:blip r:embed="rId2"/>
          <a:srcRect/>
          <a:stretch>
            <a:fillRect/>
          </a:stretch>
        </p:blipFill>
        <p:spPr bwMode="auto">
          <a:xfrm>
            <a:off x="0" y="1"/>
            <a:ext cx="9144000" cy="1258692"/>
          </a:xfrm>
          <a:prstGeom prst="rect">
            <a:avLst/>
          </a:prstGeom>
          <a:noFill/>
          <a:ln w="9525">
            <a:noFill/>
            <a:miter lim="800000"/>
            <a:headEnd/>
            <a:tailEnd/>
          </a:ln>
        </p:spPr>
      </p:pic>
      <p:pic>
        <p:nvPicPr>
          <p:cNvPr id="5" name="Picture 7"/>
          <p:cNvPicPr>
            <a:picLocks noChangeAspect="1" noChangeArrowheads="1"/>
          </p:cNvPicPr>
          <p:nvPr/>
        </p:nvPicPr>
        <p:blipFill>
          <a:blip r:embed="rId3"/>
          <a:srcRect/>
          <a:stretch>
            <a:fillRect/>
          </a:stretch>
        </p:blipFill>
        <p:spPr bwMode="auto">
          <a:xfrm>
            <a:off x="0" y="0"/>
            <a:ext cx="9144000" cy="1216928"/>
          </a:xfrm>
          <a:prstGeom prst="rect">
            <a:avLst/>
          </a:prstGeom>
          <a:noFill/>
          <a:ln w="9525">
            <a:noFill/>
            <a:miter lim="800000"/>
            <a:headEnd/>
            <a:tailEnd/>
          </a:ln>
          <a:effectLst/>
        </p:spPr>
      </p:pic>
      <p:pic>
        <p:nvPicPr>
          <p:cNvPr id="6" name="Picture 4" descr="C:\Users\nsaylor\Documents\Nathan Saylor\Clients\Wiley\Darnell Sessoms\2012-07\Wiley_Wordmark_white.png"/>
          <p:cNvPicPr>
            <a:picLocks noChangeAspect="1" noChangeArrowheads="1"/>
          </p:cNvPicPr>
          <p:nvPr/>
        </p:nvPicPr>
        <p:blipFill>
          <a:blip r:embed="rId4"/>
          <a:srcRect/>
          <a:stretch>
            <a:fillRect/>
          </a:stretch>
        </p:blipFill>
        <p:spPr bwMode="auto">
          <a:xfrm>
            <a:off x="7544160" y="0"/>
            <a:ext cx="1254240" cy="502613"/>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noChangeArrowheads="1"/>
          </p:cNvSpPr>
          <p:nvPr>
            <p:ph type="dt" idx="10"/>
          </p:nvPr>
        </p:nvSpPr>
        <p:spPr>
          <a:xfrm>
            <a:off x="456480" y="6247376"/>
            <a:ext cx="2125440" cy="468050"/>
          </a:xfrm>
          <a:prstGeom prst="rect">
            <a:avLst/>
          </a:prstGeom>
        </p:spPr>
        <p:txBody>
          <a:bodyPr/>
          <a:lstStyle>
            <a:lvl1pPr>
              <a:defRPr/>
            </a:lvl1pPr>
          </a:lstStyle>
          <a:p>
            <a:endParaRPr lang="en-US"/>
          </a:p>
        </p:txBody>
      </p:sp>
      <p:sp>
        <p:nvSpPr>
          <p:cNvPr id="8" name="Rectangle 7"/>
          <p:cNvSpPr>
            <a:spLocks noGrp="1" noChangeArrowheads="1"/>
          </p:cNvSpPr>
          <p:nvPr>
            <p:ph type="ftr" idx="11"/>
          </p:nvPr>
        </p:nvSpPr>
        <p:spPr/>
        <p:txBody>
          <a:bodyPr/>
          <a:lstStyle>
            <a:lvl1pPr>
              <a:defRPr/>
            </a:lvl1pPr>
          </a:lstStyle>
          <a:p>
            <a:r>
              <a:rPr lang="en-US"/>
              <a:t>© 2014 John Wiley &amp; Sons, Inc. All rights reserved.</a:t>
            </a:r>
            <a:endParaRPr lang="en-US"/>
          </a:p>
        </p:txBody>
      </p:sp>
      <p:sp>
        <p:nvSpPr>
          <p:cNvPr id="9" name="Slide Number Placeholder 8"/>
          <p:cNvSpPr>
            <a:spLocks noGrp="1" noChangeArrowheads="1"/>
          </p:cNvSpPr>
          <p:nvPr>
            <p:ph type="sldNum" idx="12"/>
          </p:nvPr>
        </p:nvSpPr>
        <p:spPr>
          <a:xfrm>
            <a:off x="6554880" y="6247376"/>
            <a:ext cx="2125440" cy="468050"/>
          </a:xfrm>
          <a:prstGeom prst="rect">
            <a:avLst/>
          </a:prstGeom>
        </p:spPr>
        <p:txBody>
          <a:bodyPr/>
          <a:lstStyle>
            <a:lvl1pPr>
              <a:defRPr/>
            </a:lvl1pPr>
          </a:lstStyle>
          <a:p>
            <a:fld id="{BFB4BA55-6DAF-274A-96F6-6D42D1303F4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80" y="4406863"/>
            <a:ext cx="7771680" cy="1362383"/>
          </a:xfrm>
        </p:spPr>
        <p:txBody>
          <a:bodyPr anchor="t"/>
          <a:lstStyle>
            <a:lvl1pPr algn="l">
              <a:defRPr sz="3600" b="1" cap="all"/>
            </a:lvl1pPr>
          </a:lstStyle>
          <a:p>
            <a:r>
              <a:rPr lang="en-US"/>
              <a:t>Click to edit Master title style</a:t>
            </a:r>
            <a:endParaRPr lang="en-US"/>
          </a:p>
        </p:txBody>
      </p:sp>
      <p:sp>
        <p:nvSpPr>
          <p:cNvPr id="3" name="Text Placeholder 2"/>
          <p:cNvSpPr>
            <a:spLocks noGrp="1"/>
          </p:cNvSpPr>
          <p:nvPr>
            <p:ph type="body" idx="1"/>
          </p:nvPr>
        </p:nvSpPr>
        <p:spPr>
          <a:xfrm>
            <a:off x="722880" y="2906225"/>
            <a:ext cx="7771680" cy="1500638"/>
          </a:xfrm>
        </p:spPr>
        <p:txBody>
          <a:bodyPr anchor="b"/>
          <a:lstStyle>
            <a:lvl1pPr marL="0" indent="0">
              <a:buNone/>
              <a:defRPr sz="1800"/>
            </a:lvl1pPr>
            <a:lvl2pPr marL="414655" indent="0">
              <a:buNone/>
              <a:defRPr sz="1600"/>
            </a:lvl2pPr>
            <a:lvl3pPr marL="829310" indent="0">
              <a:buNone/>
              <a:defRPr sz="1500"/>
            </a:lvl3pPr>
            <a:lvl4pPr marL="1243965" indent="0">
              <a:buNone/>
              <a:defRPr sz="1300"/>
            </a:lvl4pPr>
            <a:lvl5pPr marL="1658620" indent="0">
              <a:buNone/>
              <a:defRPr sz="1300"/>
            </a:lvl5pPr>
            <a:lvl6pPr marL="2073910" indent="0">
              <a:buNone/>
              <a:defRPr sz="1300"/>
            </a:lvl6pPr>
            <a:lvl7pPr marL="2488565" indent="0">
              <a:buNone/>
              <a:defRPr sz="1300"/>
            </a:lvl7pPr>
            <a:lvl8pPr marL="2903220" indent="0">
              <a:buNone/>
              <a:defRPr sz="1300"/>
            </a:lvl8pPr>
            <a:lvl9pPr marL="3317875" indent="0">
              <a:buNone/>
              <a:defRPr sz="1300"/>
            </a:lvl9pPr>
          </a:lstStyle>
          <a:p>
            <a:pPr lvl="0"/>
            <a:r>
              <a:rPr lang="en-US"/>
              <a:t>Click to edit Master text styles</a:t>
            </a:r>
            <a:endParaRPr lang="en-US"/>
          </a:p>
        </p:txBody>
      </p:sp>
      <p:sp>
        <p:nvSpPr>
          <p:cNvPr id="4" name="Date Placeholder 3"/>
          <p:cNvSpPr>
            <a:spLocks noGrp="1" noChangeArrowheads="1"/>
          </p:cNvSpPr>
          <p:nvPr>
            <p:ph type="dt" idx="10"/>
          </p:nvPr>
        </p:nvSpPr>
        <p:spPr>
          <a:xfrm>
            <a:off x="456480" y="6247376"/>
            <a:ext cx="2125440" cy="468050"/>
          </a:xfrm>
          <a:prstGeom prst="rect">
            <a:avLst/>
          </a:prstGeom>
        </p:spPr>
        <p:txBody>
          <a:bodyPr/>
          <a:lstStyle>
            <a:lvl1pPr>
              <a:defRPr/>
            </a:lvl1pPr>
          </a:lstStyle>
          <a:p>
            <a:endParaRPr lang="en-US"/>
          </a:p>
        </p:txBody>
      </p:sp>
      <p:sp>
        <p:nvSpPr>
          <p:cNvPr id="5" name="Rectangle 4"/>
          <p:cNvSpPr>
            <a:spLocks noGrp="1" noChangeArrowheads="1"/>
          </p:cNvSpPr>
          <p:nvPr>
            <p:ph type="ftr" idx="11"/>
          </p:nvPr>
        </p:nvSpPr>
        <p:spPr/>
        <p:txBody>
          <a:bodyPr/>
          <a:lstStyle>
            <a:lvl1pPr>
              <a:defRPr/>
            </a:lvl1pPr>
          </a:lstStyle>
          <a:p>
            <a:r>
              <a:rPr lang="en-US"/>
              <a:t>© 2014 John Wiley &amp; Sons, Inc. All rights reserved.</a:t>
            </a:r>
            <a:endParaRPr lang="en-US"/>
          </a:p>
        </p:txBody>
      </p:sp>
      <p:sp>
        <p:nvSpPr>
          <p:cNvPr id="6" name="Slide Number Placeholder 5"/>
          <p:cNvSpPr>
            <a:spLocks noGrp="1" noChangeArrowheads="1"/>
          </p:cNvSpPr>
          <p:nvPr>
            <p:ph type="sldNum" idx="12"/>
          </p:nvPr>
        </p:nvSpPr>
        <p:spPr>
          <a:xfrm>
            <a:off x="6554880" y="6247376"/>
            <a:ext cx="2125440" cy="468050"/>
          </a:xfrm>
          <a:prstGeom prst="rect">
            <a:avLst/>
          </a:prstGeom>
        </p:spPr>
        <p:txBody>
          <a:bodyPr/>
          <a:lstStyle>
            <a:lvl1pPr>
              <a:defRPr/>
            </a:lvl1pPr>
          </a:lstStyle>
          <a:p>
            <a:fld id="{BFB4BA55-6DAF-274A-96F6-6D42D1303F4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http://media.wiley.com/spa_assets/R16B046/site/wiley2/cvo/images/backgrounds/top-nav-bg.gif"/>
          <p:cNvPicPr>
            <a:picLocks noChangeAspect="1" noChangeArrowheads="1"/>
          </p:cNvPicPr>
          <p:nvPr/>
        </p:nvPicPr>
        <p:blipFill>
          <a:blip r:embed="rId2"/>
          <a:srcRect/>
          <a:stretch>
            <a:fillRect/>
          </a:stretch>
        </p:blipFill>
        <p:spPr bwMode="auto">
          <a:xfrm>
            <a:off x="0" y="1"/>
            <a:ext cx="9144000" cy="1258692"/>
          </a:xfrm>
          <a:prstGeom prst="rect">
            <a:avLst/>
          </a:prstGeom>
          <a:noFill/>
          <a:ln w="9525">
            <a:noFill/>
            <a:miter lim="800000"/>
            <a:headEnd/>
            <a:tailEnd/>
          </a:ln>
        </p:spPr>
      </p:pic>
      <p:pic>
        <p:nvPicPr>
          <p:cNvPr id="6" name="Picture 4"/>
          <p:cNvPicPr>
            <a:picLocks noChangeAspect="1" noChangeArrowheads="1"/>
          </p:cNvPicPr>
          <p:nvPr/>
        </p:nvPicPr>
        <p:blipFill>
          <a:blip r:embed="rId3"/>
          <a:srcRect/>
          <a:stretch>
            <a:fillRect/>
          </a:stretch>
        </p:blipFill>
        <p:spPr bwMode="auto">
          <a:xfrm>
            <a:off x="0" y="0"/>
            <a:ext cx="9144000" cy="1216928"/>
          </a:xfrm>
          <a:prstGeom prst="rect">
            <a:avLst/>
          </a:prstGeom>
          <a:noFill/>
          <a:ln w="9525">
            <a:noFill/>
            <a:miter lim="800000"/>
            <a:headEnd/>
            <a:tailEnd/>
          </a:ln>
          <a:effectLst/>
        </p:spPr>
      </p:pic>
      <p:pic>
        <p:nvPicPr>
          <p:cNvPr id="7" name="Picture 4" descr="C:\Users\nsaylor\Documents\Nathan Saylor\Clients\Wiley\Darnell Sessoms\2012-07\Wiley_Wordmark_white.png"/>
          <p:cNvPicPr>
            <a:picLocks noChangeAspect="1" noChangeArrowheads="1"/>
          </p:cNvPicPr>
          <p:nvPr/>
        </p:nvPicPr>
        <p:blipFill>
          <a:blip r:embed="rId4"/>
          <a:srcRect/>
          <a:stretch>
            <a:fillRect/>
          </a:stretch>
        </p:blipFill>
        <p:spPr bwMode="auto">
          <a:xfrm>
            <a:off x="7544160" y="0"/>
            <a:ext cx="1254240" cy="502613"/>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6480" y="1409909"/>
            <a:ext cx="4042080" cy="4524955"/>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36800" y="1409909"/>
            <a:ext cx="4043520" cy="4524955"/>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3"/>
          <p:cNvSpPr>
            <a:spLocks noGrp="1" noChangeArrowheads="1"/>
          </p:cNvSpPr>
          <p:nvPr>
            <p:ph type="dt" idx="10"/>
          </p:nvPr>
        </p:nvSpPr>
        <p:spPr>
          <a:xfrm>
            <a:off x="456480" y="6247376"/>
            <a:ext cx="2125440" cy="468050"/>
          </a:xfrm>
          <a:prstGeom prst="rect">
            <a:avLst/>
          </a:prstGeom>
        </p:spPr>
        <p:txBody>
          <a:bodyPr/>
          <a:lstStyle>
            <a:lvl1pPr>
              <a:defRPr/>
            </a:lvl1pPr>
          </a:lstStyle>
          <a:p>
            <a:endParaRPr lang="en-US"/>
          </a:p>
        </p:txBody>
      </p:sp>
      <p:sp>
        <p:nvSpPr>
          <p:cNvPr id="9" name="Rectangle 4"/>
          <p:cNvSpPr>
            <a:spLocks noGrp="1" noChangeArrowheads="1"/>
          </p:cNvSpPr>
          <p:nvPr>
            <p:ph type="ftr" idx="11"/>
          </p:nvPr>
        </p:nvSpPr>
        <p:spPr/>
        <p:txBody>
          <a:bodyPr/>
          <a:lstStyle>
            <a:lvl1pPr>
              <a:defRPr/>
            </a:lvl1pPr>
          </a:lstStyle>
          <a:p>
            <a:r>
              <a:rPr lang="en-US"/>
              <a:t>© 2014 John Wiley &amp; Sons, Inc. All rights reserved.</a:t>
            </a:r>
            <a:endParaRPr lang="en-US"/>
          </a:p>
        </p:txBody>
      </p:sp>
      <p:sp>
        <p:nvSpPr>
          <p:cNvPr id="10" name="Rectangle 5"/>
          <p:cNvSpPr>
            <a:spLocks noGrp="1" noChangeArrowheads="1"/>
          </p:cNvSpPr>
          <p:nvPr>
            <p:ph type="sldNum" idx="12"/>
          </p:nvPr>
        </p:nvSpPr>
        <p:spPr>
          <a:xfrm>
            <a:off x="6554880" y="6247376"/>
            <a:ext cx="2125440" cy="468050"/>
          </a:xfrm>
          <a:prstGeom prst="rect">
            <a:avLst/>
          </a:prstGeom>
        </p:spPr>
        <p:txBody>
          <a:bodyPr/>
          <a:lstStyle>
            <a:lvl1pPr>
              <a:defRPr/>
            </a:lvl1pPr>
          </a:lstStyle>
          <a:p>
            <a:fld id="{BFB4BA55-6DAF-274A-96F6-6D42D1303F4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921" y="275070"/>
            <a:ext cx="8229600" cy="1142039"/>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920" y="1535201"/>
            <a:ext cx="4039200" cy="639427"/>
          </a:xfrm>
        </p:spPr>
        <p:txBody>
          <a:bodyPr anchor="b"/>
          <a:lstStyle>
            <a:lvl1pPr marL="0" indent="0">
              <a:buNone/>
              <a:defRPr sz="2200" b="1"/>
            </a:lvl1pPr>
            <a:lvl2pPr marL="414655" indent="0">
              <a:buNone/>
              <a:defRPr sz="1800" b="1"/>
            </a:lvl2pPr>
            <a:lvl3pPr marL="829310" indent="0">
              <a:buNone/>
              <a:defRPr sz="1600" b="1"/>
            </a:lvl3pPr>
            <a:lvl4pPr marL="1243965" indent="0">
              <a:buNone/>
              <a:defRPr sz="1500" b="1"/>
            </a:lvl4pPr>
            <a:lvl5pPr marL="1658620" indent="0">
              <a:buNone/>
              <a:defRPr sz="1500" b="1"/>
            </a:lvl5pPr>
            <a:lvl6pPr marL="2073910" indent="0">
              <a:buNone/>
              <a:defRPr sz="1500" b="1"/>
            </a:lvl6pPr>
            <a:lvl7pPr marL="2488565" indent="0">
              <a:buNone/>
              <a:defRPr sz="1500" b="1"/>
            </a:lvl7pPr>
            <a:lvl8pPr marL="2903220" indent="0">
              <a:buNone/>
              <a:defRPr sz="1500" b="1"/>
            </a:lvl8pPr>
            <a:lvl9pPr marL="3317875" indent="0">
              <a:buNone/>
              <a:defRPr sz="1500" b="1"/>
            </a:lvl9pPr>
          </a:lstStyle>
          <a:p>
            <a:pPr lvl="0"/>
            <a:r>
              <a:rPr lang="en-US"/>
              <a:t>Click to edit Master text styles</a:t>
            </a:r>
            <a:endParaRPr lang="en-US"/>
          </a:p>
        </p:txBody>
      </p:sp>
      <p:sp>
        <p:nvSpPr>
          <p:cNvPr id="4" name="Content Placeholder 3"/>
          <p:cNvSpPr>
            <a:spLocks noGrp="1"/>
          </p:cNvSpPr>
          <p:nvPr>
            <p:ph sz="half" idx="2"/>
          </p:nvPr>
        </p:nvSpPr>
        <p:spPr>
          <a:xfrm>
            <a:off x="457920" y="2174628"/>
            <a:ext cx="403920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441" y="1535201"/>
            <a:ext cx="4042080" cy="639427"/>
          </a:xfrm>
        </p:spPr>
        <p:txBody>
          <a:bodyPr anchor="b"/>
          <a:lstStyle>
            <a:lvl1pPr marL="0" indent="0">
              <a:buNone/>
              <a:defRPr sz="2200" b="1"/>
            </a:lvl1pPr>
            <a:lvl2pPr marL="414655" indent="0">
              <a:buNone/>
              <a:defRPr sz="1800" b="1"/>
            </a:lvl2pPr>
            <a:lvl3pPr marL="829310" indent="0">
              <a:buNone/>
              <a:defRPr sz="1600" b="1"/>
            </a:lvl3pPr>
            <a:lvl4pPr marL="1243965" indent="0">
              <a:buNone/>
              <a:defRPr sz="1500" b="1"/>
            </a:lvl4pPr>
            <a:lvl5pPr marL="1658620" indent="0">
              <a:buNone/>
              <a:defRPr sz="1500" b="1"/>
            </a:lvl5pPr>
            <a:lvl6pPr marL="2073910" indent="0">
              <a:buNone/>
              <a:defRPr sz="1500" b="1"/>
            </a:lvl6pPr>
            <a:lvl7pPr marL="2488565" indent="0">
              <a:buNone/>
              <a:defRPr sz="1500" b="1"/>
            </a:lvl7pPr>
            <a:lvl8pPr marL="2903220" indent="0">
              <a:buNone/>
              <a:defRPr sz="1500" b="1"/>
            </a:lvl8pPr>
            <a:lvl9pPr marL="3317875" indent="0">
              <a:buNone/>
              <a:defRPr sz="1500" b="1"/>
            </a:lvl9pPr>
          </a:lstStyle>
          <a:p>
            <a:pPr lvl="0"/>
            <a:r>
              <a:rPr lang="en-US"/>
              <a:t>Click to edit Master text styles</a:t>
            </a:r>
            <a:endParaRPr lang="en-US"/>
          </a:p>
        </p:txBody>
      </p:sp>
      <p:sp>
        <p:nvSpPr>
          <p:cNvPr id="6" name="Content Placeholder 5"/>
          <p:cNvSpPr>
            <a:spLocks noGrp="1"/>
          </p:cNvSpPr>
          <p:nvPr>
            <p:ph sz="quarter" idx="4"/>
          </p:nvPr>
        </p:nvSpPr>
        <p:spPr>
          <a:xfrm>
            <a:off x="4645441" y="2174628"/>
            <a:ext cx="404208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3"/>
          <p:cNvSpPr>
            <a:spLocks noGrp="1" noChangeArrowheads="1"/>
          </p:cNvSpPr>
          <p:nvPr>
            <p:ph type="dt" idx="10"/>
          </p:nvPr>
        </p:nvSpPr>
        <p:spPr>
          <a:xfrm>
            <a:off x="456480" y="6247376"/>
            <a:ext cx="2125440" cy="468050"/>
          </a:xfrm>
          <a:prstGeom prst="rect">
            <a:avLst/>
          </a:prstGeom>
        </p:spPr>
        <p:txBody>
          <a:bodyPr/>
          <a:lstStyle>
            <a:lvl1pPr>
              <a:defRPr/>
            </a:lvl1pPr>
          </a:lstStyle>
          <a:p>
            <a:endParaRPr lang="en-US"/>
          </a:p>
        </p:txBody>
      </p:sp>
      <p:sp>
        <p:nvSpPr>
          <p:cNvPr id="8" name="Rectangle 4"/>
          <p:cNvSpPr>
            <a:spLocks noGrp="1" noChangeArrowheads="1"/>
          </p:cNvSpPr>
          <p:nvPr>
            <p:ph type="ftr" idx="11"/>
          </p:nvPr>
        </p:nvSpPr>
        <p:spPr/>
        <p:txBody>
          <a:bodyPr/>
          <a:lstStyle>
            <a:lvl1pPr>
              <a:defRPr/>
            </a:lvl1pPr>
          </a:lstStyle>
          <a:p>
            <a:r>
              <a:rPr lang="en-US"/>
              <a:t>© 2014 John Wiley &amp; Sons, Inc. All rights reserved.</a:t>
            </a:r>
            <a:endParaRPr lang="en-US"/>
          </a:p>
        </p:txBody>
      </p:sp>
      <p:sp>
        <p:nvSpPr>
          <p:cNvPr id="9" name="Rectangle 5"/>
          <p:cNvSpPr>
            <a:spLocks noGrp="1" noChangeArrowheads="1"/>
          </p:cNvSpPr>
          <p:nvPr>
            <p:ph type="sldNum" idx="12"/>
          </p:nvPr>
        </p:nvSpPr>
        <p:spPr>
          <a:xfrm>
            <a:off x="6554880" y="6247376"/>
            <a:ext cx="2125440" cy="468050"/>
          </a:xfrm>
          <a:prstGeom prst="rect">
            <a:avLst/>
          </a:prstGeom>
        </p:spPr>
        <p:txBody>
          <a:bodyPr/>
          <a:lstStyle>
            <a:lvl1pPr>
              <a:defRPr/>
            </a:lvl1pPr>
          </a:lstStyle>
          <a:p>
            <a:fld id="{BFB4BA55-6DAF-274A-96F6-6D42D1303F4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3"/>
          <p:cNvSpPr>
            <a:spLocks noGrp="1" noChangeArrowheads="1"/>
          </p:cNvSpPr>
          <p:nvPr>
            <p:ph type="dt" idx="10"/>
          </p:nvPr>
        </p:nvSpPr>
        <p:spPr>
          <a:xfrm>
            <a:off x="456480" y="6247376"/>
            <a:ext cx="2125440" cy="468050"/>
          </a:xfrm>
          <a:prstGeom prst="rect">
            <a:avLst/>
          </a:prstGeom>
        </p:spPr>
        <p:txBody>
          <a:bodyPr/>
          <a:lstStyle>
            <a:lvl1pPr>
              <a:defRPr/>
            </a:lvl1pPr>
          </a:lstStyle>
          <a:p>
            <a:endParaRPr lang="en-US"/>
          </a:p>
        </p:txBody>
      </p:sp>
      <p:sp>
        <p:nvSpPr>
          <p:cNvPr id="4" name="Rectangle 4"/>
          <p:cNvSpPr>
            <a:spLocks noGrp="1" noChangeArrowheads="1"/>
          </p:cNvSpPr>
          <p:nvPr>
            <p:ph type="ftr" idx="11"/>
          </p:nvPr>
        </p:nvSpPr>
        <p:spPr/>
        <p:txBody>
          <a:bodyPr/>
          <a:lstStyle>
            <a:lvl1pPr>
              <a:defRPr/>
            </a:lvl1pPr>
          </a:lstStyle>
          <a:p>
            <a:r>
              <a:rPr lang="en-US"/>
              <a:t>© 2014 John Wiley &amp; Sons, Inc. All rights reserved.</a:t>
            </a:r>
            <a:endParaRPr lang="en-US"/>
          </a:p>
        </p:txBody>
      </p:sp>
      <p:sp>
        <p:nvSpPr>
          <p:cNvPr id="5" name="Rectangle 5"/>
          <p:cNvSpPr>
            <a:spLocks noGrp="1" noChangeArrowheads="1"/>
          </p:cNvSpPr>
          <p:nvPr>
            <p:ph type="sldNum" idx="12"/>
          </p:nvPr>
        </p:nvSpPr>
        <p:spPr>
          <a:xfrm>
            <a:off x="6554880" y="6247376"/>
            <a:ext cx="2125440" cy="468050"/>
          </a:xfrm>
          <a:prstGeom prst="rect">
            <a:avLst/>
          </a:prstGeom>
        </p:spPr>
        <p:txBody>
          <a:bodyPr/>
          <a:lstStyle>
            <a:lvl1pPr>
              <a:defRPr/>
            </a:lvl1pPr>
          </a:lstStyle>
          <a:p>
            <a:fld id="{BFB4BA55-6DAF-274A-96F6-6D42D1303F4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xfrm>
            <a:off x="456480" y="6247376"/>
            <a:ext cx="2125440" cy="468050"/>
          </a:xfrm>
          <a:prstGeom prst="rect">
            <a:avLst/>
          </a:prstGeom>
        </p:spPr>
        <p:txBody>
          <a:bodyPr/>
          <a:lstStyle>
            <a:lvl1pPr>
              <a:defRPr/>
            </a:lvl1pPr>
          </a:lstStyle>
          <a:p>
            <a:endParaRPr lang="en-US"/>
          </a:p>
        </p:txBody>
      </p:sp>
      <p:sp>
        <p:nvSpPr>
          <p:cNvPr id="3" name="Rectangle 4"/>
          <p:cNvSpPr>
            <a:spLocks noGrp="1" noChangeArrowheads="1"/>
          </p:cNvSpPr>
          <p:nvPr>
            <p:ph type="ftr" idx="11"/>
          </p:nvPr>
        </p:nvSpPr>
        <p:spPr/>
        <p:txBody>
          <a:bodyPr/>
          <a:lstStyle>
            <a:lvl1pPr>
              <a:defRPr/>
            </a:lvl1pPr>
          </a:lstStyle>
          <a:p>
            <a:r>
              <a:rPr lang="en-US"/>
              <a:t>© 2014 John Wiley &amp; Sons, Inc. All rights reserved.</a:t>
            </a:r>
            <a:endParaRPr lang="en-US"/>
          </a:p>
        </p:txBody>
      </p:sp>
      <p:sp>
        <p:nvSpPr>
          <p:cNvPr id="4" name="Rectangle 5"/>
          <p:cNvSpPr>
            <a:spLocks noGrp="1" noChangeArrowheads="1"/>
          </p:cNvSpPr>
          <p:nvPr>
            <p:ph type="sldNum" idx="12"/>
          </p:nvPr>
        </p:nvSpPr>
        <p:spPr>
          <a:xfrm>
            <a:off x="6554880" y="6247376"/>
            <a:ext cx="2125440" cy="468050"/>
          </a:xfrm>
          <a:prstGeom prst="rect">
            <a:avLst/>
          </a:prstGeom>
        </p:spPr>
        <p:txBody>
          <a:bodyPr/>
          <a:lstStyle>
            <a:lvl1pPr>
              <a:defRPr/>
            </a:lvl1pPr>
          </a:lstStyle>
          <a:p>
            <a:fld id="{BFB4BA55-6DAF-274A-96F6-6D42D1303F4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3" name="Picture 4"/>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
        <p:nvSpPr>
          <p:cNvPr id="2" name="Title 1"/>
          <p:cNvSpPr>
            <a:spLocks noGrp="1"/>
          </p:cNvSpPr>
          <p:nvPr>
            <p:ph type="title"/>
          </p:nvPr>
        </p:nvSpPr>
        <p:spPr>
          <a:xfrm>
            <a:off x="456480" y="273629"/>
            <a:ext cx="8223840" cy="884253"/>
          </a:xfrm>
        </p:spPr>
        <p:txBody>
          <a:bodyPr/>
          <a:lstStyle/>
          <a:p>
            <a:r>
              <a:rPr lang="en-US"/>
              <a:t>Click to edit Master title style</a:t>
            </a:r>
            <a:endParaRPr lang="en-US"/>
          </a:p>
        </p:txBody>
      </p:sp>
      <p:sp>
        <p:nvSpPr>
          <p:cNvPr id="5" name="Rectangle 4"/>
          <p:cNvSpPr>
            <a:spLocks noGrp="1" noChangeArrowheads="1"/>
          </p:cNvSpPr>
          <p:nvPr>
            <p:ph type="ftr" idx="11"/>
          </p:nvPr>
        </p:nvSpPr>
        <p:spPr/>
        <p:txBody>
          <a:bodyPr/>
          <a:lstStyle>
            <a:lvl1pPr>
              <a:defRPr>
                <a:solidFill>
                  <a:srgbClr val="FFFFFF"/>
                </a:solidFill>
              </a:defRPr>
            </a:lvl1pPr>
          </a:lstStyle>
          <a:p>
            <a:pPr>
              <a:defRPr/>
            </a:pPr>
            <a:r>
              <a:rPr lang="en-US"/>
              <a:t>© 2014 John Wiley &amp; Sons, Inc. All rights reserved.</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6480" y="273629"/>
            <a:ext cx="8223840" cy="884253"/>
          </a:xfrm>
          <a:prstGeom prst="rect">
            <a:avLst/>
          </a:prstGeom>
          <a:noFill/>
          <a:ln w="9525">
            <a:noFill/>
            <a:round/>
          </a:ln>
        </p:spPr>
        <p:txBody>
          <a:bodyPr vert="horz" wrap="square" lIns="0" tIns="0" rIns="0" bIns="0" numCol="1" anchor="ctr" anchorCtr="0" compatLnSpc="1"/>
          <a:lstStyle/>
          <a:p>
            <a:pPr lvl="0"/>
            <a:r>
              <a:rPr lang="en-GB"/>
              <a:t>Click to edit the title text format</a:t>
            </a:r>
            <a:endParaRPr lang="en-GB"/>
          </a:p>
        </p:txBody>
      </p:sp>
      <p:sp>
        <p:nvSpPr>
          <p:cNvPr id="1027" name="Rectangle 2"/>
          <p:cNvSpPr>
            <a:spLocks noGrp="1" noChangeArrowheads="1"/>
          </p:cNvSpPr>
          <p:nvPr>
            <p:ph type="body" idx="1"/>
          </p:nvPr>
        </p:nvSpPr>
        <p:spPr bwMode="auto">
          <a:xfrm>
            <a:off x="456480" y="1409909"/>
            <a:ext cx="8223840" cy="4524955"/>
          </a:xfrm>
          <a:prstGeom prst="rect">
            <a:avLst/>
          </a:prstGeom>
          <a:noFill/>
          <a:ln w="9525">
            <a:noFill/>
            <a:round/>
          </a:ln>
        </p:spPr>
        <p:txBody>
          <a:bodyPr vert="horz" wrap="square" lIns="0" tIns="22532" rIns="0" bIns="0" numCol="1" anchor="t" anchorCtr="0" compatLnSpc="1"/>
          <a:lstStyle/>
          <a:p>
            <a:pPr lvl="0"/>
            <a:r>
              <a:rPr lang="en-GB"/>
              <a:t>Click to edit the outline text format</a:t>
            </a:r>
            <a:endParaRPr lang="en-GB"/>
          </a:p>
          <a:p>
            <a:pPr lvl="1"/>
            <a:r>
              <a:rPr lang="en-GB"/>
              <a:t>Second Outline Level</a:t>
            </a:r>
            <a:endParaRPr lang="en-GB"/>
          </a:p>
          <a:p>
            <a:pPr lvl="2"/>
            <a:r>
              <a:rPr lang="en-GB"/>
              <a:t>Third Outline Level</a:t>
            </a:r>
            <a:endParaRPr lang="en-GB"/>
          </a:p>
          <a:p>
            <a:pPr lvl="3"/>
            <a:r>
              <a:rPr lang="en-GB"/>
              <a:t>Fourth Outline Level</a:t>
            </a:r>
            <a:endParaRPr lang="en-GB"/>
          </a:p>
          <a:p>
            <a:pPr lvl="4"/>
            <a:r>
              <a:rPr lang="en-GB"/>
              <a:t>Fifth Outline Level</a:t>
            </a:r>
            <a:endParaRPr lang="en-GB"/>
          </a:p>
          <a:p>
            <a:pPr lvl="4"/>
            <a:r>
              <a:rPr lang="en-GB"/>
              <a:t>Sixth Outline Level</a:t>
            </a:r>
            <a:endParaRPr lang="en-GB"/>
          </a:p>
          <a:p>
            <a:pPr lvl="4"/>
            <a:r>
              <a:rPr lang="en-GB"/>
              <a:t>Seventh Outline Level</a:t>
            </a:r>
            <a:endParaRPr lang="en-GB"/>
          </a:p>
          <a:p>
            <a:pPr lvl="4"/>
            <a:r>
              <a:rPr lang="en-GB"/>
              <a:t>Eighth Outline Level</a:t>
            </a:r>
            <a:endParaRPr lang="en-GB"/>
          </a:p>
          <a:p>
            <a:pPr lvl="4"/>
            <a:r>
              <a:rPr lang="en-GB"/>
              <a:t>Ninth Outline Level</a:t>
            </a:r>
            <a:endParaRPr lang="en-GB"/>
          </a:p>
        </p:txBody>
      </p:sp>
      <p:sp>
        <p:nvSpPr>
          <p:cNvPr id="1028" name="Rectangle 4"/>
          <p:cNvSpPr>
            <a:spLocks noGrp="1" noChangeArrowheads="1"/>
          </p:cNvSpPr>
          <p:nvPr>
            <p:ph type="ftr"/>
          </p:nvPr>
        </p:nvSpPr>
        <p:spPr bwMode="auto">
          <a:xfrm>
            <a:off x="1627340" y="6492240"/>
            <a:ext cx="5889320" cy="365760"/>
          </a:xfrm>
          <a:prstGeom prst="rect">
            <a:avLst/>
          </a:prstGeom>
          <a:noFill/>
          <a:ln w="9525">
            <a:noFill/>
            <a:round/>
          </a:ln>
          <a:effectLst/>
        </p:spPr>
        <p:txBody>
          <a:bodyPr vert="horz" wrap="square" lIns="0" tIns="0" rIns="0" bIns="0" numCol="1" anchor="ctr" anchorCtr="0" compatLnSpc="1"/>
          <a:lstStyle>
            <a:lvl1pPr algn="ctr">
              <a:buClrTx/>
              <a:buFontTx/>
              <a:buNone/>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defRPr sz="1100">
                <a:solidFill>
                  <a:schemeClr val="bg1">
                    <a:lumMod val="50000"/>
                  </a:schemeClr>
                </a:solidFill>
                <a:latin typeface="Arial" panose="020B0604020202020204" pitchFamily="34" charset="0"/>
                <a:ea typeface="+mn-ea"/>
                <a:cs typeface="+mn-cs"/>
              </a:defRPr>
            </a:lvl1pPr>
          </a:lstStyle>
          <a:p>
            <a:r>
              <a:rPr lang="en-US"/>
              <a:t>© 2014 John Wiley &amp; Sons, Inc. All rights reserved.</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dt="0"/>
  <p:txStyles>
    <p:titleStyle>
      <a:lvl1pPr algn="l" defTabSz="414655" rtl="0" eaLnBrk="1" fontAlgn="base" hangingPunct="1">
        <a:lnSpc>
          <a:spcPct val="93000"/>
        </a:lnSpc>
        <a:spcBef>
          <a:spcPct val="0"/>
        </a:spcBef>
        <a:spcAft>
          <a:spcPct val="0"/>
        </a:spcAft>
        <a:buClr>
          <a:srgbClr val="000000"/>
        </a:buClr>
        <a:buSzPct val="100000"/>
        <a:buFont typeface="Times New Roman" panose="02020603050405020304" pitchFamily="16" charset="0"/>
        <a:defRPr sz="2900">
          <a:solidFill>
            <a:srgbClr val="000000"/>
          </a:solidFill>
          <a:latin typeface="+mj-lt"/>
          <a:ea typeface="+mj-ea"/>
          <a:cs typeface="+mj-cs"/>
        </a:defRPr>
      </a:lvl1pPr>
      <a:lvl2pPr algn="l" defTabSz="414655" rtl="0" eaLnBrk="1" fontAlgn="base" hangingPunct="1">
        <a:lnSpc>
          <a:spcPct val="93000"/>
        </a:lnSpc>
        <a:spcBef>
          <a:spcPct val="0"/>
        </a:spcBef>
        <a:spcAft>
          <a:spcPct val="0"/>
        </a:spcAft>
        <a:buClr>
          <a:srgbClr val="000000"/>
        </a:buClr>
        <a:buSzPct val="100000"/>
        <a:buFont typeface="Times New Roman" panose="02020603050405020304" pitchFamily="16" charset="0"/>
        <a:defRPr sz="2900">
          <a:solidFill>
            <a:srgbClr val="000000"/>
          </a:solidFill>
          <a:latin typeface="Arial" panose="020B0604020202020204" pitchFamily="34" charset="0"/>
          <a:ea typeface="WenQuanYi Micro Hei" charset="0"/>
          <a:cs typeface="WenQuanYi Micro Hei" charset="0"/>
        </a:defRPr>
      </a:lvl2pPr>
      <a:lvl3pPr algn="l" defTabSz="414655" rtl="0" eaLnBrk="1" fontAlgn="base" hangingPunct="1">
        <a:lnSpc>
          <a:spcPct val="93000"/>
        </a:lnSpc>
        <a:spcBef>
          <a:spcPct val="0"/>
        </a:spcBef>
        <a:spcAft>
          <a:spcPct val="0"/>
        </a:spcAft>
        <a:buClr>
          <a:srgbClr val="000000"/>
        </a:buClr>
        <a:buSzPct val="100000"/>
        <a:buFont typeface="Times New Roman" panose="02020603050405020304" pitchFamily="16" charset="0"/>
        <a:defRPr sz="2900">
          <a:solidFill>
            <a:srgbClr val="000000"/>
          </a:solidFill>
          <a:latin typeface="Arial" panose="020B0604020202020204" pitchFamily="34" charset="0"/>
          <a:ea typeface="WenQuanYi Micro Hei" charset="0"/>
          <a:cs typeface="WenQuanYi Micro Hei" charset="0"/>
        </a:defRPr>
      </a:lvl3pPr>
      <a:lvl4pPr algn="l" defTabSz="414655" rtl="0" eaLnBrk="1" fontAlgn="base" hangingPunct="1">
        <a:lnSpc>
          <a:spcPct val="93000"/>
        </a:lnSpc>
        <a:spcBef>
          <a:spcPct val="0"/>
        </a:spcBef>
        <a:spcAft>
          <a:spcPct val="0"/>
        </a:spcAft>
        <a:buClr>
          <a:srgbClr val="000000"/>
        </a:buClr>
        <a:buSzPct val="100000"/>
        <a:buFont typeface="Times New Roman" panose="02020603050405020304" pitchFamily="16" charset="0"/>
        <a:defRPr sz="2900">
          <a:solidFill>
            <a:srgbClr val="000000"/>
          </a:solidFill>
          <a:latin typeface="Arial" panose="020B0604020202020204" pitchFamily="34" charset="0"/>
          <a:ea typeface="WenQuanYi Micro Hei" charset="0"/>
          <a:cs typeface="WenQuanYi Micro Hei" charset="0"/>
        </a:defRPr>
      </a:lvl4pPr>
      <a:lvl5pPr algn="l" defTabSz="414655" rtl="0" eaLnBrk="1" fontAlgn="base" hangingPunct="1">
        <a:lnSpc>
          <a:spcPct val="93000"/>
        </a:lnSpc>
        <a:spcBef>
          <a:spcPct val="0"/>
        </a:spcBef>
        <a:spcAft>
          <a:spcPct val="0"/>
        </a:spcAft>
        <a:buClr>
          <a:srgbClr val="000000"/>
        </a:buClr>
        <a:buSzPct val="100000"/>
        <a:buFont typeface="Times New Roman" panose="02020603050405020304" pitchFamily="16" charset="0"/>
        <a:defRPr sz="2900">
          <a:solidFill>
            <a:srgbClr val="000000"/>
          </a:solidFill>
          <a:latin typeface="Arial" panose="020B0604020202020204" pitchFamily="34" charset="0"/>
          <a:ea typeface="WenQuanYi Micro Hei" charset="0"/>
          <a:cs typeface="WenQuanYi Micro Hei" charset="0"/>
        </a:defRPr>
      </a:lvl5pPr>
      <a:lvl6pPr marL="2280920" indent="-207645" algn="l" defTabSz="414655" rtl="0" eaLnBrk="1" fontAlgn="base" hangingPunct="1">
        <a:lnSpc>
          <a:spcPct val="93000"/>
        </a:lnSpc>
        <a:spcBef>
          <a:spcPct val="0"/>
        </a:spcBef>
        <a:spcAft>
          <a:spcPct val="0"/>
        </a:spcAft>
        <a:buClr>
          <a:srgbClr val="000000"/>
        </a:buClr>
        <a:buSzPct val="100000"/>
        <a:buFont typeface="Times New Roman" panose="02020603050405020304" pitchFamily="16" charset="0"/>
        <a:defRPr sz="2900">
          <a:solidFill>
            <a:srgbClr val="000000"/>
          </a:solidFill>
          <a:latin typeface="Arial" panose="020B0604020202020204" pitchFamily="34" charset="0"/>
          <a:ea typeface="WenQuanYi Micro Hei" charset="0"/>
          <a:cs typeface="WenQuanYi Micro Hei" charset="0"/>
        </a:defRPr>
      </a:lvl6pPr>
      <a:lvl7pPr marL="2695575" indent="-207645" algn="l" defTabSz="414655" rtl="0" eaLnBrk="1" fontAlgn="base" hangingPunct="1">
        <a:lnSpc>
          <a:spcPct val="93000"/>
        </a:lnSpc>
        <a:spcBef>
          <a:spcPct val="0"/>
        </a:spcBef>
        <a:spcAft>
          <a:spcPct val="0"/>
        </a:spcAft>
        <a:buClr>
          <a:srgbClr val="000000"/>
        </a:buClr>
        <a:buSzPct val="100000"/>
        <a:buFont typeface="Times New Roman" panose="02020603050405020304" pitchFamily="16" charset="0"/>
        <a:defRPr sz="2900">
          <a:solidFill>
            <a:srgbClr val="000000"/>
          </a:solidFill>
          <a:latin typeface="Arial" panose="020B0604020202020204" pitchFamily="34" charset="0"/>
          <a:ea typeface="WenQuanYi Micro Hei" charset="0"/>
          <a:cs typeface="WenQuanYi Micro Hei" charset="0"/>
        </a:defRPr>
      </a:lvl7pPr>
      <a:lvl8pPr marL="3110230" indent="-207645" algn="l" defTabSz="414655" rtl="0" eaLnBrk="1" fontAlgn="base" hangingPunct="1">
        <a:lnSpc>
          <a:spcPct val="93000"/>
        </a:lnSpc>
        <a:spcBef>
          <a:spcPct val="0"/>
        </a:spcBef>
        <a:spcAft>
          <a:spcPct val="0"/>
        </a:spcAft>
        <a:buClr>
          <a:srgbClr val="000000"/>
        </a:buClr>
        <a:buSzPct val="100000"/>
        <a:buFont typeface="Times New Roman" panose="02020603050405020304" pitchFamily="16" charset="0"/>
        <a:defRPr sz="2900">
          <a:solidFill>
            <a:srgbClr val="000000"/>
          </a:solidFill>
          <a:latin typeface="Arial" panose="020B0604020202020204" pitchFamily="34" charset="0"/>
          <a:ea typeface="WenQuanYi Micro Hei" charset="0"/>
          <a:cs typeface="WenQuanYi Micro Hei" charset="0"/>
        </a:defRPr>
      </a:lvl8pPr>
      <a:lvl9pPr marL="3524885" indent="-207645" algn="l" defTabSz="414655" rtl="0" eaLnBrk="1" fontAlgn="base" hangingPunct="1">
        <a:lnSpc>
          <a:spcPct val="93000"/>
        </a:lnSpc>
        <a:spcBef>
          <a:spcPct val="0"/>
        </a:spcBef>
        <a:spcAft>
          <a:spcPct val="0"/>
        </a:spcAft>
        <a:buClr>
          <a:srgbClr val="000000"/>
        </a:buClr>
        <a:buSzPct val="100000"/>
        <a:buFont typeface="Times New Roman" panose="02020603050405020304" pitchFamily="16" charset="0"/>
        <a:defRPr sz="2900">
          <a:solidFill>
            <a:srgbClr val="000000"/>
          </a:solidFill>
          <a:latin typeface="Arial" panose="020B0604020202020204" pitchFamily="34" charset="0"/>
          <a:ea typeface="WenQuanYi Micro Hei" charset="0"/>
          <a:cs typeface="WenQuanYi Micro Hei" charset="0"/>
        </a:defRPr>
      </a:lvl9pPr>
    </p:titleStyle>
    <p:bodyStyle>
      <a:lvl1pPr marL="311150" indent="-311150" algn="l" defTabSz="414655" rtl="0" eaLnBrk="1" fontAlgn="base" hangingPunct="1">
        <a:lnSpc>
          <a:spcPct val="93000"/>
        </a:lnSpc>
        <a:spcBef>
          <a:spcPct val="0"/>
        </a:spcBef>
        <a:spcAft>
          <a:spcPts val="1295"/>
        </a:spcAft>
        <a:buClr>
          <a:srgbClr val="000000"/>
        </a:buClr>
        <a:buSzPct val="100000"/>
        <a:buFont typeface="Times New Roman" panose="02020603050405020304" pitchFamily="16" charset="0"/>
        <a:defRPr sz="2500">
          <a:solidFill>
            <a:srgbClr val="000000"/>
          </a:solidFill>
          <a:latin typeface="+mn-lt"/>
          <a:ea typeface="+mn-ea"/>
          <a:cs typeface="+mn-cs"/>
        </a:defRPr>
      </a:lvl1pPr>
      <a:lvl2pPr marL="673735" indent="-259080" algn="l" defTabSz="414655" rtl="0" eaLnBrk="1" fontAlgn="base" hangingPunct="1">
        <a:lnSpc>
          <a:spcPct val="93000"/>
        </a:lnSpc>
        <a:spcBef>
          <a:spcPct val="0"/>
        </a:spcBef>
        <a:spcAft>
          <a:spcPts val="1030"/>
        </a:spcAft>
        <a:buClr>
          <a:srgbClr val="000000"/>
        </a:buClr>
        <a:buSzPct val="100000"/>
        <a:buFont typeface="Times New Roman" panose="02020603050405020304" pitchFamily="16" charset="0"/>
        <a:defRPr sz="2200">
          <a:solidFill>
            <a:srgbClr val="000000"/>
          </a:solidFill>
          <a:latin typeface="+mn-lt"/>
          <a:ea typeface="+mn-ea"/>
          <a:cs typeface="+mn-cs"/>
        </a:defRPr>
      </a:lvl2pPr>
      <a:lvl3pPr marL="1036955" indent="-207645" algn="l" defTabSz="414655" rtl="0" eaLnBrk="1" fontAlgn="base" hangingPunct="1">
        <a:lnSpc>
          <a:spcPct val="93000"/>
        </a:lnSpc>
        <a:spcBef>
          <a:spcPct val="0"/>
        </a:spcBef>
        <a:spcAft>
          <a:spcPts val="770"/>
        </a:spcAft>
        <a:buClr>
          <a:srgbClr val="000000"/>
        </a:buClr>
        <a:buSzPct val="100000"/>
        <a:buFont typeface="Times New Roman" panose="02020603050405020304" pitchFamily="16" charset="0"/>
        <a:defRPr sz="2000">
          <a:solidFill>
            <a:srgbClr val="000000"/>
          </a:solidFill>
          <a:latin typeface="+mn-lt"/>
          <a:ea typeface="+mn-ea"/>
          <a:cs typeface="+mn-cs"/>
        </a:defRPr>
      </a:lvl3pPr>
      <a:lvl4pPr marL="1451610" indent="-207645" algn="l" defTabSz="414655" rtl="0" eaLnBrk="1" fontAlgn="base" hangingPunct="1">
        <a:lnSpc>
          <a:spcPct val="93000"/>
        </a:lnSpc>
        <a:spcBef>
          <a:spcPct val="0"/>
        </a:spcBef>
        <a:spcAft>
          <a:spcPts val="520"/>
        </a:spcAft>
        <a:buClr>
          <a:srgbClr val="000000"/>
        </a:buClr>
        <a:buSzPct val="100000"/>
        <a:buFont typeface="Times New Roman" panose="02020603050405020304" pitchFamily="16" charset="0"/>
        <a:defRPr sz="1800">
          <a:solidFill>
            <a:srgbClr val="000000"/>
          </a:solidFill>
          <a:latin typeface="+mn-lt"/>
          <a:ea typeface="+mn-ea"/>
          <a:cs typeface="+mn-cs"/>
        </a:defRPr>
      </a:lvl4pPr>
      <a:lvl5pPr marL="1866265" indent="-207645" algn="l" defTabSz="414655" rtl="0" eaLnBrk="1" fontAlgn="base" hangingPunct="1">
        <a:lnSpc>
          <a:spcPct val="93000"/>
        </a:lnSpc>
        <a:spcBef>
          <a:spcPct val="0"/>
        </a:spcBef>
        <a:spcAft>
          <a:spcPts val="260"/>
        </a:spcAft>
        <a:buClr>
          <a:srgbClr val="000000"/>
        </a:buClr>
        <a:buSzPct val="100000"/>
        <a:buFont typeface="Times New Roman" panose="02020603050405020304" pitchFamily="16" charset="0"/>
        <a:defRPr sz="1800">
          <a:solidFill>
            <a:srgbClr val="000000"/>
          </a:solidFill>
          <a:latin typeface="+mn-lt"/>
          <a:ea typeface="+mn-ea"/>
          <a:cs typeface="+mn-cs"/>
        </a:defRPr>
      </a:lvl5pPr>
      <a:lvl6pPr marL="2280920" indent="-207645" algn="l" defTabSz="414655" rtl="0" eaLnBrk="1" fontAlgn="base" hangingPunct="1">
        <a:lnSpc>
          <a:spcPct val="93000"/>
        </a:lnSpc>
        <a:spcBef>
          <a:spcPct val="0"/>
        </a:spcBef>
        <a:spcAft>
          <a:spcPts val="260"/>
        </a:spcAft>
        <a:buClr>
          <a:srgbClr val="000000"/>
        </a:buClr>
        <a:buSzPct val="100000"/>
        <a:buFont typeface="Times New Roman" panose="02020603050405020304" pitchFamily="16" charset="0"/>
        <a:defRPr sz="1800">
          <a:solidFill>
            <a:srgbClr val="000000"/>
          </a:solidFill>
          <a:latin typeface="+mn-lt"/>
          <a:ea typeface="+mn-ea"/>
          <a:cs typeface="+mn-cs"/>
        </a:defRPr>
      </a:lvl6pPr>
      <a:lvl7pPr marL="2695575" indent="-207645" algn="l" defTabSz="414655" rtl="0" eaLnBrk="1" fontAlgn="base" hangingPunct="1">
        <a:lnSpc>
          <a:spcPct val="93000"/>
        </a:lnSpc>
        <a:spcBef>
          <a:spcPct val="0"/>
        </a:spcBef>
        <a:spcAft>
          <a:spcPts val="260"/>
        </a:spcAft>
        <a:buClr>
          <a:srgbClr val="000000"/>
        </a:buClr>
        <a:buSzPct val="100000"/>
        <a:buFont typeface="Times New Roman" panose="02020603050405020304" pitchFamily="16" charset="0"/>
        <a:defRPr sz="1800">
          <a:solidFill>
            <a:srgbClr val="000000"/>
          </a:solidFill>
          <a:latin typeface="+mn-lt"/>
          <a:ea typeface="+mn-ea"/>
          <a:cs typeface="+mn-cs"/>
        </a:defRPr>
      </a:lvl7pPr>
      <a:lvl8pPr marL="3110230" indent="-207645" algn="l" defTabSz="414655" rtl="0" eaLnBrk="1" fontAlgn="base" hangingPunct="1">
        <a:lnSpc>
          <a:spcPct val="93000"/>
        </a:lnSpc>
        <a:spcBef>
          <a:spcPct val="0"/>
        </a:spcBef>
        <a:spcAft>
          <a:spcPts val="260"/>
        </a:spcAft>
        <a:buClr>
          <a:srgbClr val="000000"/>
        </a:buClr>
        <a:buSzPct val="100000"/>
        <a:buFont typeface="Times New Roman" panose="02020603050405020304" pitchFamily="16" charset="0"/>
        <a:defRPr sz="1800">
          <a:solidFill>
            <a:srgbClr val="000000"/>
          </a:solidFill>
          <a:latin typeface="+mn-lt"/>
          <a:ea typeface="+mn-ea"/>
          <a:cs typeface="+mn-cs"/>
        </a:defRPr>
      </a:lvl8pPr>
      <a:lvl9pPr marL="3524885" indent="-207645" algn="l" defTabSz="414655" rtl="0" eaLnBrk="1" fontAlgn="base" hangingPunct="1">
        <a:lnSpc>
          <a:spcPct val="93000"/>
        </a:lnSpc>
        <a:spcBef>
          <a:spcPct val="0"/>
        </a:spcBef>
        <a:spcAft>
          <a:spcPts val="260"/>
        </a:spcAft>
        <a:buClr>
          <a:srgbClr val="000000"/>
        </a:buClr>
        <a:buSzPct val="100000"/>
        <a:buFont typeface="Times New Roman" panose="02020603050405020304" pitchFamily="16" charset="0"/>
        <a:defRPr sz="1800">
          <a:solidFill>
            <a:srgbClr val="000000"/>
          </a:solidFill>
          <a:latin typeface="+mn-lt"/>
          <a:ea typeface="+mn-ea"/>
          <a:cs typeface="+mn-cs"/>
        </a:defRPr>
      </a:lvl9pPr>
    </p:bodyStyle>
    <p:otherStyle>
      <a:defPPr>
        <a:defRPr lang="en-US"/>
      </a:defPPr>
      <a:lvl1pPr marL="0" algn="l" defTabSz="829310" rtl="0" eaLnBrk="1" latinLnBrk="0" hangingPunct="1">
        <a:defRPr sz="1600" kern="1200">
          <a:solidFill>
            <a:schemeClr val="tx1"/>
          </a:solidFill>
          <a:latin typeface="+mn-lt"/>
          <a:ea typeface="+mn-ea"/>
          <a:cs typeface="+mn-cs"/>
        </a:defRPr>
      </a:lvl1pPr>
      <a:lvl2pPr marL="414655" algn="l" defTabSz="829310" rtl="0" eaLnBrk="1" latinLnBrk="0" hangingPunct="1">
        <a:defRPr sz="1600" kern="1200">
          <a:solidFill>
            <a:schemeClr val="tx1"/>
          </a:solidFill>
          <a:latin typeface="+mn-lt"/>
          <a:ea typeface="+mn-ea"/>
          <a:cs typeface="+mn-cs"/>
        </a:defRPr>
      </a:lvl2pPr>
      <a:lvl3pPr marL="829310" algn="l" defTabSz="829310" rtl="0" eaLnBrk="1" latinLnBrk="0" hangingPunct="1">
        <a:defRPr sz="1600" kern="1200">
          <a:solidFill>
            <a:schemeClr val="tx1"/>
          </a:solidFill>
          <a:latin typeface="+mn-lt"/>
          <a:ea typeface="+mn-ea"/>
          <a:cs typeface="+mn-cs"/>
        </a:defRPr>
      </a:lvl3pPr>
      <a:lvl4pPr marL="1243965" algn="l" defTabSz="829310" rtl="0" eaLnBrk="1" latinLnBrk="0" hangingPunct="1">
        <a:defRPr sz="1600" kern="1200">
          <a:solidFill>
            <a:schemeClr val="tx1"/>
          </a:solidFill>
          <a:latin typeface="+mn-lt"/>
          <a:ea typeface="+mn-ea"/>
          <a:cs typeface="+mn-cs"/>
        </a:defRPr>
      </a:lvl4pPr>
      <a:lvl5pPr marL="1658620" algn="l" defTabSz="829310" rtl="0" eaLnBrk="1" latinLnBrk="0" hangingPunct="1">
        <a:defRPr sz="1600" kern="1200">
          <a:solidFill>
            <a:schemeClr val="tx1"/>
          </a:solidFill>
          <a:latin typeface="+mn-lt"/>
          <a:ea typeface="+mn-ea"/>
          <a:cs typeface="+mn-cs"/>
        </a:defRPr>
      </a:lvl5pPr>
      <a:lvl6pPr marL="2073910" algn="l" defTabSz="829310" rtl="0" eaLnBrk="1" latinLnBrk="0" hangingPunct="1">
        <a:defRPr sz="1600" kern="1200">
          <a:solidFill>
            <a:schemeClr val="tx1"/>
          </a:solidFill>
          <a:latin typeface="+mn-lt"/>
          <a:ea typeface="+mn-ea"/>
          <a:cs typeface="+mn-cs"/>
        </a:defRPr>
      </a:lvl6pPr>
      <a:lvl7pPr marL="2488565" algn="l" defTabSz="829310" rtl="0" eaLnBrk="1" latinLnBrk="0" hangingPunct="1">
        <a:defRPr sz="1600" kern="1200">
          <a:solidFill>
            <a:schemeClr val="tx1"/>
          </a:solidFill>
          <a:latin typeface="+mn-lt"/>
          <a:ea typeface="+mn-ea"/>
          <a:cs typeface="+mn-cs"/>
        </a:defRPr>
      </a:lvl7pPr>
      <a:lvl8pPr marL="2903220" algn="l" defTabSz="829310" rtl="0" eaLnBrk="1" latinLnBrk="0" hangingPunct="1">
        <a:defRPr sz="1600" kern="1200">
          <a:solidFill>
            <a:schemeClr val="tx1"/>
          </a:solidFill>
          <a:latin typeface="+mn-lt"/>
          <a:ea typeface="+mn-ea"/>
          <a:cs typeface="+mn-cs"/>
        </a:defRPr>
      </a:lvl8pPr>
      <a:lvl9pPr marL="3317875" algn="l" defTabSz="829310"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23.jpe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4.xml"/><Relationship Id="rId5" Type="http://schemas.openxmlformats.org/officeDocument/2006/relationships/image" Target="../media/image23.jpeg"/><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4.xml"/><Relationship Id="rId7" Type="http://schemas.openxmlformats.org/officeDocument/2006/relationships/image" Target="../media/image34.png"/><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4.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9.png"/><Relationship Id="rId1"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4.xml"/><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4.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jpe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4.xml"/><Relationship Id="rId4" Type="http://schemas.openxmlformats.org/officeDocument/2006/relationships/image" Target="../media/image22.jpe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ctrTitle"/>
          </p:nvPr>
        </p:nvSpPr>
        <p:spPr>
          <a:xfrm>
            <a:off x="685800" y="685800"/>
            <a:ext cx="7772400" cy="1219200"/>
          </a:xfrm>
        </p:spPr>
        <p:txBody>
          <a:bodyPr rtlCol="0">
            <a:noAutofit/>
          </a:bodyPr>
          <a:lstStyle/>
          <a:p>
            <a:pPr>
              <a:defRPr/>
            </a:pPr>
            <a:r>
              <a:rPr lang="en-US" altLang="en-US" sz="2800" i="1" dirty="0"/>
              <a:t>Electric Current, Current Density and Drift Speed, Resistance &amp; Resistivity, Ohm’s Law</a:t>
            </a:r>
            <a:endParaRPr lang="en-US" altLang="en-US" sz="2800" i="1" dirty="0"/>
          </a:p>
        </p:txBody>
      </p:sp>
      <p:sp>
        <p:nvSpPr>
          <p:cNvPr id="2" name="TextBox 1"/>
          <p:cNvSpPr txBox="1"/>
          <p:nvPr/>
        </p:nvSpPr>
        <p:spPr>
          <a:xfrm>
            <a:off x="1901190" y="1905000"/>
            <a:ext cx="5163820" cy="89154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defTabSz="414655" eaLnBrk="1" fontAlgn="auto" hangingPunct="1">
              <a:lnSpc>
                <a:spcPct val="93000"/>
              </a:lnSpc>
              <a:spcBef>
                <a:spcPts val="0"/>
              </a:spcBef>
              <a:spcAft>
                <a:spcPts val="0"/>
              </a:spcAft>
              <a:buClr>
                <a:srgbClr val="000000"/>
              </a:buClr>
              <a:buSzPct val="100000"/>
              <a:defRPr/>
            </a:pPr>
            <a:r>
              <a:rPr lang="en-US" altLang="en-US" sz="2800" b="1" dirty="0">
                <a:solidFill>
                  <a:prstClr val="white"/>
                </a:solidFill>
                <a:latin typeface="Calibri" panose="020F0502020204030204"/>
              </a:rPr>
              <a:t>Chapter 26:Current and Resistance</a:t>
            </a:r>
            <a:endParaRPr lang="en-US" altLang="en-US" sz="2800" b="1" dirty="0">
              <a:solidFill>
                <a:prstClr val="white"/>
              </a:solidFill>
              <a:latin typeface="Calibri" panose="020F0502020204030204"/>
            </a:endParaRPr>
          </a:p>
        </p:txBody>
      </p:sp>
      <p:pic>
        <p:nvPicPr>
          <p:cNvPr id="205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3238" y="5233988"/>
            <a:ext cx="8137525" cy="93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p:cNvPicPr>
            <a:picLocks noChangeAspect="1"/>
          </p:cNvPicPr>
          <p:nvPr/>
        </p:nvPicPr>
        <p:blipFill>
          <a:blip r:embed="rId2"/>
          <a:stretch>
            <a:fillRect/>
          </a:stretch>
        </p:blipFill>
        <p:spPr>
          <a:xfrm>
            <a:off x="1097280" y="2720975"/>
            <a:ext cx="6771640" cy="238188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6481" y="273629"/>
            <a:ext cx="8228160" cy="888574"/>
          </a:xfrm>
        </p:spPr>
        <p:txBody>
          <a:bodyPr tIns="25471"/>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700" b="1" dirty="0">
                <a:solidFill>
                  <a:schemeClr val="bg1"/>
                </a:solidFill>
                <a:ea typeface="Calibri" panose="020F0502020204030204" pitchFamily="1" charset="0"/>
                <a:cs typeface="Calibri" panose="020F0502020204030204" pitchFamily="1" charset="0"/>
              </a:rPr>
              <a:t>26-4</a:t>
            </a:r>
            <a:r>
              <a:rPr lang="en-US" sz="2700" dirty="0">
                <a:solidFill>
                  <a:schemeClr val="bg1"/>
                </a:solidFill>
                <a:ea typeface="Calibri" panose="020F0502020204030204" pitchFamily="1" charset="0"/>
                <a:cs typeface="Calibri" panose="020F0502020204030204" pitchFamily="1" charset="0"/>
              </a:rPr>
              <a:t>  Ohm’s Law</a:t>
            </a:r>
            <a:endParaRPr lang="en-US" sz="2700" dirty="0">
              <a:solidFill>
                <a:schemeClr val="bg1"/>
              </a:solidFill>
              <a:ea typeface="Calibri" panose="020F0502020204030204" pitchFamily="1" charset="0"/>
              <a:cs typeface="Calibri" panose="020F0502020204030204" pitchFamily="1" charset="0"/>
            </a:endParaRPr>
          </a:p>
        </p:txBody>
      </p:sp>
      <p:sp>
        <p:nvSpPr>
          <p:cNvPr id="10243" name="Rectangle 2"/>
          <p:cNvSpPr>
            <a:spLocks noGrp="1" noChangeArrowheads="1"/>
          </p:cNvSpPr>
          <p:nvPr>
            <p:ph sz="half" idx="1"/>
          </p:nvPr>
        </p:nvSpPr>
        <p:spPr>
          <a:xfrm>
            <a:off x="362234" y="1710762"/>
            <a:ext cx="4194038" cy="4949799"/>
          </a:xfrm>
        </p:spPr>
        <p:txBody>
          <a:bodyPr tIns="19267">
            <a:noAutofit/>
          </a:bodyPr>
          <a:lstStyle/>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200" b="1" dirty="0"/>
              <a:t>26.22</a:t>
            </a:r>
            <a:r>
              <a:rPr lang="en-US" sz="2200" dirty="0"/>
              <a:t> Distinguish between an </a:t>
            </a:r>
            <a:r>
              <a:rPr lang="en-US" sz="2200" i="1" dirty="0"/>
              <a:t>object</a:t>
            </a:r>
            <a:r>
              <a:rPr lang="en-US" sz="2200" dirty="0"/>
              <a:t> that obeys Ohm’s law and one that does not.</a:t>
            </a:r>
            <a:endParaRPr lang="en-US" sz="2200" dirty="0"/>
          </a:p>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200" b="1" dirty="0"/>
              <a:t>26.23</a:t>
            </a:r>
            <a:r>
              <a:rPr lang="en-US" sz="2200" dirty="0"/>
              <a:t> Distinguish between a </a:t>
            </a:r>
            <a:r>
              <a:rPr lang="en-US" sz="2200" i="1" dirty="0"/>
              <a:t>material</a:t>
            </a:r>
            <a:r>
              <a:rPr lang="en-US" sz="2200" dirty="0"/>
              <a:t> that obeys Ohm’s law and one that does not.</a:t>
            </a:r>
            <a:endParaRPr lang="en-US" sz="2200" dirty="0"/>
          </a:p>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200" b="1" dirty="0"/>
              <a:t>26.24</a:t>
            </a:r>
            <a:r>
              <a:rPr lang="en-US" sz="2200" dirty="0"/>
              <a:t> Describe the general motion of a conduction electron in a current.</a:t>
            </a:r>
            <a:endParaRPr lang="en-US" sz="2200" dirty="0"/>
          </a:p>
        </p:txBody>
      </p:sp>
      <p:sp>
        <p:nvSpPr>
          <p:cNvPr id="10244" name="Rectangle 3"/>
          <p:cNvSpPr>
            <a:spLocks noGrp="1" noChangeArrowheads="1"/>
          </p:cNvSpPr>
          <p:nvPr>
            <p:ph sz="half" idx="2"/>
          </p:nvPr>
        </p:nvSpPr>
        <p:spPr>
          <a:xfrm>
            <a:off x="4633354" y="1710762"/>
            <a:ext cx="4274644" cy="4200891"/>
          </a:xfrm>
        </p:spPr>
        <p:txBody>
          <a:bodyPr tIns="19267">
            <a:noAutofit/>
          </a:bodyPr>
          <a:lstStyle/>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200" b="1" dirty="0"/>
              <a:t>26.25</a:t>
            </a:r>
            <a:r>
              <a:rPr lang="en-US" sz="2200" dirty="0"/>
              <a:t> For the conduction electrons in a conductor, explain the relationship between the mean free time </a:t>
            </a:r>
            <a:r>
              <a:rPr lang="en-US" sz="2200" i="1" dirty="0" err="1"/>
              <a:t>τ</a:t>
            </a:r>
            <a:r>
              <a:rPr lang="en-US" sz="2200" dirty="0"/>
              <a:t>, the effective speed, and the thermal (random) motion.</a:t>
            </a:r>
            <a:endParaRPr lang="en-US" sz="2200" dirty="0"/>
          </a:p>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200" b="1" dirty="0"/>
              <a:t>26.26</a:t>
            </a:r>
            <a:r>
              <a:rPr lang="en-US" sz="2200" dirty="0"/>
              <a:t> Apply the relationship between resistivity </a:t>
            </a:r>
            <a:r>
              <a:rPr lang="en-US" sz="2200" i="1" dirty="0" err="1"/>
              <a:t>ρ</a:t>
            </a:r>
            <a:r>
              <a:rPr lang="en-US" sz="2200" dirty="0"/>
              <a:t>, number density </a:t>
            </a:r>
            <a:r>
              <a:rPr lang="en-US" sz="2200" i="1" dirty="0" err="1"/>
              <a:t>n</a:t>
            </a:r>
            <a:r>
              <a:rPr lang="en-US" sz="2200" i="1" dirty="0"/>
              <a:t> </a:t>
            </a:r>
            <a:r>
              <a:rPr lang="en-US" sz="2200" dirty="0"/>
              <a:t>of conduction electrons, and the mean free time </a:t>
            </a:r>
            <a:r>
              <a:rPr lang="en-US" sz="2200" i="1" dirty="0" err="1"/>
              <a:t>τ</a:t>
            </a:r>
            <a:r>
              <a:rPr lang="en-US" sz="2200" dirty="0"/>
              <a:t> of the electrons.</a:t>
            </a:r>
            <a:endParaRPr lang="en-US" sz="2200" i="1" dirty="0"/>
          </a:p>
        </p:txBody>
      </p:sp>
      <p:sp>
        <p:nvSpPr>
          <p:cNvPr id="10245" name="Text Box 4"/>
          <p:cNvSpPr txBox="1">
            <a:spLocks noChangeArrowheads="1"/>
          </p:cNvSpPr>
          <p:nvPr/>
        </p:nvSpPr>
        <p:spPr bwMode="auto">
          <a:xfrm>
            <a:off x="414720" y="1194115"/>
            <a:ext cx="8294400" cy="479571"/>
          </a:xfrm>
          <a:prstGeom prst="rect">
            <a:avLst/>
          </a:prstGeom>
          <a:noFill/>
          <a:ln w="9525">
            <a:noFill/>
            <a:round/>
          </a:ln>
        </p:spPr>
        <p:txBody>
          <a:bodyPr lIns="81639" tIns="60086" rIns="81639" bIns="40820"/>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900" b="1" dirty="0">
                <a:solidFill>
                  <a:srgbClr val="34566E"/>
                </a:solidFill>
              </a:rPr>
              <a:t>Learning Objectives</a:t>
            </a:r>
            <a:endParaRPr lang="en-US" sz="2900" b="1" dirty="0">
              <a:solidFill>
                <a:srgbClr val="34566E"/>
              </a:solidFill>
            </a:endParaRPr>
          </a:p>
        </p:txBody>
      </p:sp>
      <p:sp>
        <p:nvSpPr>
          <p:cNvPr id="6" name="Footer Placeholder 5"/>
          <p:cNvSpPr>
            <a:spLocks noGrp="1"/>
          </p:cNvSpPr>
          <p:nvPr>
            <p:ph type="ftr" idx="11"/>
          </p:nvPr>
        </p:nvSpPr>
        <p:spPr/>
        <p:txBody>
          <a:bodyPr/>
          <a:lstStyle/>
          <a:p>
            <a:r>
              <a:rPr lang="en-US"/>
              <a:t>© 2014 John Wiley &amp; Sons, Inc. All rights reserved.</a:t>
            </a:r>
            <a:endParaRPr lang="en-US"/>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6481" y="273629"/>
            <a:ext cx="8228160" cy="888574"/>
          </a:xfrm>
        </p:spPr>
        <p:txBody>
          <a:bodyPr tIns="25471"/>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700" b="1" dirty="0">
                <a:solidFill>
                  <a:schemeClr val="bg1"/>
                </a:solidFill>
                <a:ea typeface="Calibri" panose="020F0502020204030204" pitchFamily="1" charset="0"/>
                <a:cs typeface="Calibri" panose="020F0502020204030204" pitchFamily="1" charset="0"/>
              </a:rPr>
              <a:t>26-4</a:t>
            </a:r>
            <a:r>
              <a:rPr lang="en-US" sz="2700" dirty="0">
                <a:solidFill>
                  <a:schemeClr val="bg1"/>
                </a:solidFill>
                <a:ea typeface="Calibri" panose="020F0502020204030204" pitchFamily="1" charset="0"/>
                <a:cs typeface="Calibri" panose="020F0502020204030204" pitchFamily="1" charset="0"/>
              </a:rPr>
              <a:t>  Ohm’s Law</a:t>
            </a:r>
            <a:endParaRPr lang="en-US" sz="2700" dirty="0">
              <a:solidFill>
                <a:schemeClr val="bg1"/>
              </a:solidFill>
              <a:ea typeface="Calibri" panose="020F0502020204030204" pitchFamily="1" charset="0"/>
              <a:cs typeface="Calibri" panose="020F0502020204030204" pitchFamily="1" charset="0"/>
            </a:endParaRPr>
          </a:p>
        </p:txBody>
      </p:sp>
      <p:pic>
        <p:nvPicPr>
          <p:cNvPr id="8" name="Picture 7"/>
          <p:cNvPicPr>
            <a:picLocks noChangeAspect="1"/>
          </p:cNvPicPr>
          <p:nvPr/>
        </p:nvPicPr>
        <p:blipFill>
          <a:blip r:embed="rId1"/>
          <a:stretch>
            <a:fillRect/>
          </a:stretch>
        </p:blipFill>
        <p:spPr>
          <a:xfrm>
            <a:off x="6328366" y="1349629"/>
            <a:ext cx="2646299" cy="5204732"/>
          </a:xfrm>
          <a:prstGeom prst="rect">
            <a:avLst/>
          </a:prstGeom>
        </p:spPr>
      </p:pic>
      <p:sp>
        <p:nvSpPr>
          <p:cNvPr id="9" name="Rectangle 8"/>
          <p:cNvSpPr/>
          <p:nvPr/>
        </p:nvSpPr>
        <p:spPr>
          <a:xfrm>
            <a:off x="243511" y="1440337"/>
            <a:ext cx="6025590" cy="5078314"/>
          </a:xfrm>
          <a:prstGeom prst="rect">
            <a:avLst/>
          </a:prstGeom>
        </p:spPr>
        <p:txBody>
          <a:bodyPr wrap="square">
            <a:spAutoFit/>
          </a:bodyPr>
          <a:lstStyle/>
          <a:p>
            <a:r>
              <a:rPr lang="en-US" dirty="0"/>
              <a:t>Figure (a) shows how to distinguish among devices. A potential difference </a:t>
            </a:r>
            <a:r>
              <a:rPr lang="en-US" i="1" dirty="0"/>
              <a:t>V </a:t>
            </a:r>
            <a:r>
              <a:rPr lang="en-US" dirty="0"/>
              <a:t>is applied across the device being tested, and the resulting current </a:t>
            </a:r>
            <a:r>
              <a:rPr lang="en-US" i="1" dirty="0" err="1"/>
              <a:t>i</a:t>
            </a:r>
            <a:r>
              <a:rPr lang="en-US" i="1" dirty="0"/>
              <a:t> </a:t>
            </a:r>
            <a:r>
              <a:rPr lang="en-US" dirty="0"/>
              <a:t>through the device is measured as </a:t>
            </a:r>
            <a:r>
              <a:rPr lang="en-US" i="1" dirty="0"/>
              <a:t>V </a:t>
            </a:r>
            <a:r>
              <a:rPr lang="en-US" dirty="0"/>
              <a:t>is varied in both magnitude and polarity.</a:t>
            </a:r>
            <a:endParaRPr lang="en-US" dirty="0"/>
          </a:p>
          <a:p>
            <a:endParaRPr lang="en-US" dirty="0"/>
          </a:p>
          <a:p>
            <a:r>
              <a:rPr lang="en-US" dirty="0"/>
              <a:t>Figure (</a:t>
            </a:r>
            <a:r>
              <a:rPr lang="en-US" dirty="0" err="1"/>
              <a:t>b</a:t>
            </a:r>
            <a:r>
              <a:rPr lang="en-US" dirty="0"/>
              <a:t>) is a plot of </a:t>
            </a:r>
            <a:r>
              <a:rPr lang="en-US" i="1" dirty="0" err="1"/>
              <a:t>i</a:t>
            </a:r>
            <a:r>
              <a:rPr lang="en-US" i="1" dirty="0"/>
              <a:t> </a:t>
            </a:r>
            <a:r>
              <a:rPr lang="en-US" dirty="0"/>
              <a:t>versus </a:t>
            </a:r>
            <a:r>
              <a:rPr lang="en-US" i="1" dirty="0"/>
              <a:t>V </a:t>
            </a:r>
            <a:r>
              <a:rPr lang="en-US" dirty="0"/>
              <a:t>for one device. This plot is a straight line passing through the origin, so the ratio </a:t>
            </a:r>
            <a:r>
              <a:rPr lang="en-US" i="1" dirty="0" err="1"/>
              <a:t>i</a:t>
            </a:r>
            <a:r>
              <a:rPr lang="en-US" i="1" dirty="0"/>
              <a:t>/V</a:t>
            </a:r>
            <a:r>
              <a:rPr lang="en-US" dirty="0"/>
              <a:t> (which is the slope of the straight line) is the same for all values of V. This means that the resistance </a:t>
            </a:r>
            <a:r>
              <a:rPr lang="en-US" i="1" dirty="0"/>
              <a:t>R = V/</a:t>
            </a:r>
            <a:r>
              <a:rPr lang="en-US" i="1" dirty="0" err="1"/>
              <a:t>i</a:t>
            </a:r>
            <a:r>
              <a:rPr lang="en-US" dirty="0"/>
              <a:t> of the device is independent of the magnitude and polarity of the applied potential difference </a:t>
            </a:r>
            <a:r>
              <a:rPr lang="en-US" i="1" dirty="0"/>
              <a:t>V</a:t>
            </a:r>
            <a:r>
              <a:rPr lang="en-US" dirty="0"/>
              <a:t>.</a:t>
            </a:r>
            <a:endParaRPr lang="en-US" dirty="0"/>
          </a:p>
          <a:p>
            <a:endParaRPr lang="en-US" dirty="0"/>
          </a:p>
          <a:p>
            <a:r>
              <a:rPr lang="en-US" dirty="0"/>
              <a:t>Figure (</a:t>
            </a:r>
            <a:r>
              <a:rPr lang="en-US" dirty="0" err="1"/>
              <a:t>c</a:t>
            </a:r>
            <a:r>
              <a:rPr lang="en-US" dirty="0"/>
              <a:t>) is a plot for another conducting device. Current can exist in this device only when the polarity of </a:t>
            </a:r>
            <a:r>
              <a:rPr lang="en-US" i="1" dirty="0"/>
              <a:t>V </a:t>
            </a:r>
            <a:r>
              <a:rPr lang="en-US" dirty="0"/>
              <a:t>is positive and the applied potential difference is more than about 1.5 </a:t>
            </a:r>
            <a:r>
              <a:rPr lang="en-US" i="1" dirty="0"/>
              <a:t>V</a:t>
            </a:r>
            <a:r>
              <a:rPr lang="en-US" dirty="0"/>
              <a:t>. When current does exist, the relation between </a:t>
            </a:r>
            <a:r>
              <a:rPr lang="en-US" i="1" dirty="0" err="1"/>
              <a:t>i</a:t>
            </a:r>
            <a:r>
              <a:rPr lang="en-US" i="1" dirty="0"/>
              <a:t> </a:t>
            </a:r>
            <a:r>
              <a:rPr lang="en-US" dirty="0"/>
              <a:t>and </a:t>
            </a:r>
            <a:r>
              <a:rPr lang="en-US" i="1" dirty="0"/>
              <a:t>V </a:t>
            </a:r>
            <a:r>
              <a:rPr lang="en-US" dirty="0"/>
              <a:t>is not linear; it depends on the value of the applied potential difference </a:t>
            </a:r>
            <a:r>
              <a:rPr lang="en-US" i="1" dirty="0"/>
              <a:t>V</a:t>
            </a:r>
            <a:r>
              <a:rPr lang="en-US" dirty="0"/>
              <a:t>. </a:t>
            </a:r>
            <a:endParaRPr lang="en-US" dirty="0"/>
          </a:p>
        </p:txBody>
      </p:sp>
      <p:sp>
        <p:nvSpPr>
          <p:cNvPr id="5" name="Footer Placeholder 4"/>
          <p:cNvSpPr>
            <a:spLocks noGrp="1"/>
          </p:cNvSpPr>
          <p:nvPr>
            <p:ph type="ftr" idx="11"/>
          </p:nvPr>
        </p:nvSpPr>
        <p:spPr/>
        <p:txBody>
          <a:bodyPr/>
          <a:lstStyle/>
          <a:p>
            <a:r>
              <a:rPr lang="en-US"/>
              <a:t>© 2014 John Wiley &amp; Sons, Inc. All rights reserved.</a:t>
            </a:r>
            <a:endParaRPr lang="en-US"/>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6481" y="273629"/>
            <a:ext cx="8228160" cy="888574"/>
          </a:xfrm>
        </p:spPr>
        <p:txBody>
          <a:bodyPr tIns="25471"/>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700" b="1" dirty="0">
                <a:solidFill>
                  <a:schemeClr val="bg1"/>
                </a:solidFill>
                <a:ea typeface="Calibri" panose="020F0502020204030204" pitchFamily="1" charset="0"/>
                <a:cs typeface="Calibri" panose="020F0502020204030204" pitchFamily="1" charset="0"/>
              </a:rPr>
              <a:t>26-4</a:t>
            </a:r>
            <a:r>
              <a:rPr lang="en-US" sz="2700" dirty="0">
                <a:solidFill>
                  <a:schemeClr val="bg1"/>
                </a:solidFill>
                <a:ea typeface="Calibri" panose="020F0502020204030204" pitchFamily="1" charset="0"/>
                <a:cs typeface="Calibri" panose="020F0502020204030204" pitchFamily="1" charset="0"/>
              </a:rPr>
              <a:t>  Ohm’s Law</a:t>
            </a:r>
            <a:endParaRPr lang="en-US" sz="2700" dirty="0">
              <a:solidFill>
                <a:schemeClr val="bg1"/>
              </a:solidFill>
              <a:ea typeface="Calibri" panose="020F0502020204030204" pitchFamily="1" charset="0"/>
              <a:cs typeface="Calibri" panose="020F0502020204030204" pitchFamily="1" charset="0"/>
            </a:endParaRPr>
          </a:p>
        </p:txBody>
      </p:sp>
      <p:pic>
        <p:nvPicPr>
          <p:cNvPr id="5" name="Picture 4"/>
          <p:cNvPicPr>
            <a:picLocks noChangeAspect="1"/>
          </p:cNvPicPr>
          <p:nvPr/>
        </p:nvPicPr>
        <p:blipFill>
          <a:blip r:embed="rId1"/>
          <a:stretch>
            <a:fillRect/>
          </a:stretch>
        </p:blipFill>
        <p:spPr>
          <a:xfrm>
            <a:off x="477901" y="1611947"/>
            <a:ext cx="5791200" cy="762000"/>
          </a:xfrm>
          <a:prstGeom prst="rect">
            <a:avLst/>
          </a:prstGeom>
        </p:spPr>
      </p:pic>
      <p:pic>
        <p:nvPicPr>
          <p:cNvPr id="6" name="Picture 5"/>
          <p:cNvPicPr>
            <a:picLocks noChangeAspect="1"/>
          </p:cNvPicPr>
          <p:nvPr/>
        </p:nvPicPr>
        <p:blipFill>
          <a:blip r:embed="rId2"/>
          <a:stretch>
            <a:fillRect/>
          </a:stretch>
        </p:blipFill>
        <p:spPr>
          <a:xfrm>
            <a:off x="456481" y="2778070"/>
            <a:ext cx="5791200" cy="762000"/>
          </a:xfrm>
          <a:prstGeom prst="rect">
            <a:avLst/>
          </a:prstGeom>
        </p:spPr>
      </p:pic>
      <p:pic>
        <p:nvPicPr>
          <p:cNvPr id="7" name="Picture 6"/>
          <p:cNvPicPr>
            <a:picLocks noChangeAspect="1"/>
          </p:cNvPicPr>
          <p:nvPr/>
        </p:nvPicPr>
        <p:blipFill>
          <a:blip r:embed="rId3"/>
          <a:stretch>
            <a:fillRect/>
          </a:stretch>
        </p:blipFill>
        <p:spPr>
          <a:xfrm>
            <a:off x="456481" y="3839567"/>
            <a:ext cx="5791200" cy="762000"/>
          </a:xfrm>
          <a:prstGeom prst="rect">
            <a:avLst/>
          </a:prstGeom>
        </p:spPr>
      </p:pic>
      <p:pic>
        <p:nvPicPr>
          <p:cNvPr id="10" name="Picture 9"/>
          <p:cNvPicPr>
            <a:picLocks noChangeAspect="1"/>
          </p:cNvPicPr>
          <p:nvPr/>
        </p:nvPicPr>
        <p:blipFill>
          <a:blip r:embed="rId4"/>
          <a:stretch>
            <a:fillRect/>
          </a:stretch>
        </p:blipFill>
        <p:spPr>
          <a:xfrm>
            <a:off x="946150" y="4618728"/>
            <a:ext cx="5076190" cy="1582420"/>
          </a:xfrm>
          <a:prstGeom prst="rect">
            <a:avLst/>
          </a:prstGeom>
        </p:spPr>
      </p:pic>
      <p:sp>
        <p:nvSpPr>
          <p:cNvPr id="11" name="TextBox 10"/>
          <p:cNvSpPr txBox="1"/>
          <p:nvPr/>
        </p:nvSpPr>
        <p:spPr>
          <a:xfrm>
            <a:off x="1304442" y="6148757"/>
            <a:ext cx="4218122" cy="338554"/>
          </a:xfrm>
          <a:prstGeom prst="rect">
            <a:avLst/>
          </a:prstGeom>
          <a:noFill/>
        </p:spPr>
        <p:txBody>
          <a:bodyPr wrap="none" rtlCol="0">
            <a:spAutoFit/>
          </a:bodyPr>
          <a:lstStyle/>
          <a:p>
            <a:r>
              <a:rPr lang="en-US" sz="1600" dirty="0"/>
              <a:t>Answer: Device 2 does not follow ohm’s law. </a:t>
            </a:r>
            <a:endParaRPr lang="en-US" sz="1600" dirty="0"/>
          </a:p>
        </p:txBody>
      </p:sp>
      <p:sp>
        <p:nvSpPr>
          <p:cNvPr id="9" name="TextBox 8"/>
          <p:cNvSpPr txBox="1"/>
          <p:nvPr/>
        </p:nvSpPr>
        <p:spPr>
          <a:xfrm>
            <a:off x="1652954" y="2373947"/>
            <a:ext cx="2883877" cy="369332"/>
          </a:xfrm>
          <a:prstGeom prst="rect">
            <a:avLst/>
          </a:prstGeom>
          <a:noFill/>
        </p:spPr>
        <p:txBody>
          <a:bodyPr wrap="square" rtlCol="0">
            <a:spAutoFit/>
          </a:bodyPr>
          <a:lstStyle/>
          <a:p>
            <a:r>
              <a:rPr lang="en-US" i="1" dirty="0"/>
              <a:t>I ~ V</a:t>
            </a:r>
            <a:r>
              <a:rPr lang="en-US" dirty="0"/>
              <a:t>    or   </a:t>
            </a:r>
            <a:r>
              <a:rPr lang="en-US" i="1" dirty="0"/>
              <a:t>I = V/R</a:t>
            </a:r>
            <a:endParaRPr lang="en-US" i="1" dirty="0"/>
          </a:p>
        </p:txBody>
      </p:sp>
      <p:sp>
        <p:nvSpPr>
          <p:cNvPr id="12" name="Footer Placeholder 11"/>
          <p:cNvSpPr>
            <a:spLocks noGrp="1"/>
          </p:cNvSpPr>
          <p:nvPr>
            <p:ph type="ftr" idx="11"/>
          </p:nvPr>
        </p:nvSpPr>
        <p:spPr/>
        <p:txBody>
          <a:bodyPr/>
          <a:lstStyle/>
          <a:p>
            <a:r>
              <a:rPr lang="en-US" dirty="0"/>
              <a:t>© 2014 John Wiley &amp; Sons, Inc. All rights reserved.</a:t>
            </a:r>
            <a:endParaRPr lang="en-US" dirty="0"/>
          </a:p>
        </p:txBody>
      </p:sp>
      <p:pic>
        <p:nvPicPr>
          <p:cNvPr id="13" name="Picture 12"/>
          <p:cNvPicPr>
            <a:picLocks noChangeAspect="1"/>
          </p:cNvPicPr>
          <p:nvPr/>
        </p:nvPicPr>
        <p:blipFill>
          <a:blip r:embed="rId5"/>
          <a:stretch>
            <a:fillRect/>
          </a:stretch>
        </p:blipFill>
        <p:spPr>
          <a:xfrm>
            <a:off x="6328366" y="1349629"/>
            <a:ext cx="2646299" cy="5204732"/>
          </a:xfrm>
          <a:prstGeom prst="rect">
            <a:avLst/>
          </a:prstGeom>
        </p:spPr>
      </p:pic>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p:cNvPicPr>
            <a:picLocks noChangeAspect="1"/>
          </p:cNvPicPr>
          <p:nvPr/>
        </p:nvPicPr>
        <p:blipFill>
          <a:blip r:embed="rId1"/>
          <a:stretch>
            <a:fillRect/>
          </a:stretch>
        </p:blipFill>
        <p:spPr>
          <a:xfrm>
            <a:off x="5731206" y="2267328"/>
            <a:ext cx="825397" cy="571429"/>
          </a:xfrm>
          <a:prstGeom prst="rect">
            <a:avLst/>
          </a:prstGeom>
        </p:spPr>
      </p:pic>
      <p:sp>
        <p:nvSpPr>
          <p:cNvPr id="10242" name="Rectangle 1"/>
          <p:cNvSpPr>
            <a:spLocks noGrp="1" noChangeArrowheads="1"/>
          </p:cNvSpPr>
          <p:nvPr>
            <p:ph type="title"/>
          </p:nvPr>
        </p:nvSpPr>
        <p:spPr>
          <a:xfrm>
            <a:off x="456481" y="273629"/>
            <a:ext cx="8228160" cy="888574"/>
          </a:xfrm>
        </p:spPr>
        <p:txBody>
          <a:bodyPr tIns="25471"/>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700" b="1" dirty="0">
                <a:solidFill>
                  <a:schemeClr val="bg1"/>
                </a:solidFill>
                <a:ea typeface="Calibri" panose="020F0502020204030204" pitchFamily="1" charset="0"/>
                <a:cs typeface="Calibri" panose="020F0502020204030204" pitchFamily="1" charset="0"/>
              </a:rPr>
              <a:t>26</a:t>
            </a:r>
            <a:r>
              <a:rPr lang="en-US" sz="2700" dirty="0">
                <a:solidFill>
                  <a:schemeClr val="bg1"/>
                </a:solidFill>
                <a:ea typeface="Calibri" panose="020F0502020204030204" pitchFamily="1" charset="0"/>
                <a:cs typeface="Calibri" panose="020F0502020204030204" pitchFamily="1" charset="0"/>
              </a:rPr>
              <a:t>  Summary</a:t>
            </a:r>
            <a:endParaRPr lang="en-US" sz="2700" dirty="0">
              <a:solidFill>
                <a:schemeClr val="bg1"/>
              </a:solidFill>
              <a:ea typeface="Calibri" panose="020F0502020204030204" pitchFamily="1" charset="0"/>
              <a:cs typeface="Calibri" panose="020F0502020204030204" pitchFamily="1" charset="0"/>
            </a:endParaRPr>
          </a:p>
        </p:txBody>
      </p:sp>
      <p:sp>
        <p:nvSpPr>
          <p:cNvPr id="10" name="Rectangle 9"/>
          <p:cNvSpPr/>
          <p:nvPr/>
        </p:nvSpPr>
        <p:spPr>
          <a:xfrm>
            <a:off x="456480" y="1393305"/>
            <a:ext cx="4023265" cy="1508105"/>
          </a:xfrm>
          <a:prstGeom prst="rect">
            <a:avLst/>
          </a:prstGeom>
        </p:spPr>
        <p:txBody>
          <a:bodyPr wrap="square">
            <a:spAutoFit/>
          </a:bodyPr>
          <a:lstStyle/>
          <a:p>
            <a:r>
              <a:rPr lang="en-US" sz="2000" b="1" dirty="0"/>
              <a:t>Current</a:t>
            </a:r>
            <a:endParaRPr lang="en-US" sz="2000" b="1" dirty="0"/>
          </a:p>
          <a:p>
            <a:pPr marL="182880" indent="-182880">
              <a:buFont typeface="Arial" panose="020B0604020202020204"/>
              <a:buChar char="•"/>
            </a:pPr>
            <a:r>
              <a:rPr lang="en-US" dirty="0"/>
              <a:t>The electric current </a:t>
            </a:r>
            <a:r>
              <a:rPr lang="en-US" i="1" dirty="0" err="1"/>
              <a:t>i</a:t>
            </a:r>
            <a:r>
              <a:rPr lang="en-US" dirty="0"/>
              <a:t> in a conductor is defined by</a:t>
            </a:r>
            <a:endParaRPr lang="en-US" dirty="0"/>
          </a:p>
          <a:p>
            <a:pPr marL="182880" indent="-182880"/>
            <a:endParaRPr lang="en-US" dirty="0"/>
          </a:p>
          <a:p>
            <a:pPr marL="182880" indent="-182880">
              <a:buFont typeface="Arial" panose="020B0604020202020204"/>
              <a:buChar char="•"/>
            </a:pPr>
            <a:endParaRPr lang="en-US" dirty="0"/>
          </a:p>
        </p:txBody>
      </p:sp>
      <p:sp>
        <p:nvSpPr>
          <p:cNvPr id="28" name="Rectangle 27"/>
          <p:cNvSpPr/>
          <p:nvPr/>
        </p:nvSpPr>
        <p:spPr>
          <a:xfrm>
            <a:off x="401150" y="2905725"/>
            <a:ext cx="4078595" cy="2062103"/>
          </a:xfrm>
          <a:prstGeom prst="rect">
            <a:avLst/>
          </a:prstGeom>
        </p:spPr>
        <p:txBody>
          <a:bodyPr wrap="square">
            <a:spAutoFit/>
          </a:bodyPr>
          <a:lstStyle/>
          <a:p>
            <a:r>
              <a:rPr lang="en-US" sz="2000" b="1" dirty="0"/>
              <a:t>Current Density</a:t>
            </a:r>
            <a:endParaRPr lang="en-US" sz="2000" b="1" dirty="0"/>
          </a:p>
          <a:p>
            <a:pPr marL="182880" indent="-182880">
              <a:buFont typeface="Arial" panose="020B0604020202020204"/>
              <a:buChar char="•"/>
            </a:pPr>
            <a:r>
              <a:rPr lang="en-US" dirty="0"/>
              <a:t>Current is related to current density by</a:t>
            </a:r>
            <a:endParaRPr lang="en-US" i="1" dirty="0"/>
          </a:p>
          <a:p>
            <a:pPr marL="182880" indent="-182880">
              <a:buFont typeface="Arial" panose="020B0604020202020204"/>
              <a:buChar char="•"/>
            </a:pPr>
            <a:endParaRPr lang="en-US" i="1" dirty="0"/>
          </a:p>
          <a:p>
            <a:pPr marL="182880" indent="-182880">
              <a:buFont typeface="Arial" panose="020B0604020202020204"/>
              <a:buChar char="•"/>
            </a:pPr>
            <a:endParaRPr lang="en-US" dirty="0"/>
          </a:p>
          <a:p>
            <a:pPr marL="182880" indent="-182880">
              <a:buFont typeface="Arial" panose="020B0604020202020204"/>
              <a:buChar char="•"/>
            </a:pPr>
            <a:endParaRPr lang="en-US" dirty="0"/>
          </a:p>
          <a:p>
            <a:pPr marL="182880" indent="-182880">
              <a:buFont typeface="Arial" panose="020B0604020202020204"/>
              <a:buChar char="•"/>
            </a:pPr>
            <a:endParaRPr lang="en-US" dirty="0"/>
          </a:p>
        </p:txBody>
      </p:sp>
      <p:sp>
        <p:nvSpPr>
          <p:cNvPr id="14" name="TextBox 13"/>
          <p:cNvSpPr txBox="1"/>
          <p:nvPr/>
        </p:nvSpPr>
        <p:spPr>
          <a:xfrm>
            <a:off x="3316140" y="2426486"/>
            <a:ext cx="971540" cy="338554"/>
          </a:xfrm>
          <a:prstGeom prst="rect">
            <a:avLst/>
          </a:prstGeom>
          <a:noFill/>
        </p:spPr>
        <p:txBody>
          <a:bodyPr wrap="none" rtlCol="0">
            <a:spAutoFit/>
          </a:bodyPr>
          <a:lstStyle/>
          <a:p>
            <a:r>
              <a:rPr lang="en-US" sz="1600" b="1" dirty="0"/>
              <a:t>Eq. 26-1</a:t>
            </a:r>
            <a:endParaRPr lang="en-US" sz="1600" b="1" dirty="0"/>
          </a:p>
        </p:txBody>
      </p:sp>
      <p:sp>
        <p:nvSpPr>
          <p:cNvPr id="17" name="TextBox 16"/>
          <p:cNvSpPr txBox="1"/>
          <p:nvPr/>
        </p:nvSpPr>
        <p:spPr>
          <a:xfrm>
            <a:off x="3364371" y="3688018"/>
            <a:ext cx="971540" cy="338554"/>
          </a:xfrm>
          <a:prstGeom prst="rect">
            <a:avLst/>
          </a:prstGeom>
          <a:noFill/>
        </p:spPr>
        <p:txBody>
          <a:bodyPr wrap="none" rtlCol="0">
            <a:spAutoFit/>
          </a:bodyPr>
          <a:lstStyle/>
          <a:p>
            <a:r>
              <a:rPr lang="en-US" sz="1600" b="1" dirty="0"/>
              <a:t>Eq. 26-4</a:t>
            </a:r>
            <a:endParaRPr lang="en-US" sz="1600" b="1" dirty="0"/>
          </a:p>
        </p:txBody>
      </p:sp>
      <p:sp>
        <p:nvSpPr>
          <p:cNvPr id="37" name="Rectangle 36"/>
          <p:cNvSpPr/>
          <p:nvPr/>
        </p:nvSpPr>
        <p:spPr>
          <a:xfrm>
            <a:off x="4750964" y="1431971"/>
            <a:ext cx="4023265" cy="5386091"/>
          </a:xfrm>
          <a:prstGeom prst="rect">
            <a:avLst/>
          </a:prstGeom>
        </p:spPr>
        <p:txBody>
          <a:bodyPr wrap="square">
            <a:spAutoFit/>
          </a:bodyPr>
          <a:lstStyle/>
          <a:p>
            <a:r>
              <a:rPr lang="en-US" sz="2000" b="1" dirty="0"/>
              <a:t>Resistance of a Conductor</a:t>
            </a:r>
            <a:endParaRPr lang="en-US" sz="2000" b="1" dirty="0"/>
          </a:p>
          <a:p>
            <a:pPr marL="182880" indent="-182880">
              <a:buFont typeface="Arial" panose="020B0604020202020204"/>
              <a:buChar char="•"/>
            </a:pPr>
            <a:r>
              <a:rPr lang="en-US" dirty="0"/>
              <a:t>Resistance </a:t>
            </a:r>
            <a:r>
              <a:rPr lang="en-US" i="1" dirty="0"/>
              <a:t>R</a:t>
            </a:r>
            <a:r>
              <a:rPr lang="en-US" dirty="0"/>
              <a:t> of a conductor is defined by</a:t>
            </a:r>
            <a:endParaRPr lang="en-US" dirty="0"/>
          </a:p>
          <a:p>
            <a:pPr marL="182880" indent="-182880">
              <a:buFont typeface="Arial" panose="020B0604020202020204"/>
              <a:buChar char="•"/>
            </a:pPr>
            <a:endParaRPr lang="en-US" dirty="0"/>
          </a:p>
          <a:p>
            <a:pPr marL="182880" indent="-182880">
              <a:buFont typeface="Arial" panose="020B0604020202020204"/>
              <a:buChar char="•"/>
            </a:pPr>
            <a:endParaRPr lang="en-US" dirty="0"/>
          </a:p>
          <a:p>
            <a:pPr marL="182880" indent="-182880">
              <a:buFont typeface="Arial" panose="020B0604020202020204"/>
              <a:buChar char="•"/>
            </a:pPr>
            <a:r>
              <a:rPr lang="en-US" dirty="0"/>
              <a:t>Similarly the resistivity and conductivity of a material is defined by</a:t>
            </a:r>
            <a:endParaRPr lang="en-US" dirty="0"/>
          </a:p>
          <a:p>
            <a:pPr marL="182880" indent="-182880">
              <a:buFont typeface="Arial" panose="020B0604020202020204"/>
              <a:buChar char="•"/>
            </a:pPr>
            <a:endParaRPr lang="en-US" dirty="0"/>
          </a:p>
          <a:p>
            <a:pPr marL="182880" indent="-182880">
              <a:buFont typeface="Arial" panose="020B0604020202020204"/>
              <a:buChar char="•"/>
            </a:pPr>
            <a:r>
              <a:rPr lang="en-US" dirty="0"/>
              <a:t>Resistance of a conducting wire of length </a:t>
            </a:r>
            <a:r>
              <a:rPr lang="en-US" i="1" dirty="0"/>
              <a:t>L </a:t>
            </a:r>
            <a:r>
              <a:rPr lang="en-US" dirty="0"/>
              <a:t>and uniform cross section is</a:t>
            </a:r>
            <a:endParaRPr lang="en-US" dirty="0"/>
          </a:p>
          <a:p>
            <a:pPr marL="182880" indent="-182880">
              <a:buFont typeface="Arial" panose="020B0604020202020204"/>
              <a:buChar char="•"/>
            </a:pPr>
            <a:endParaRPr lang="en-US" i="1" dirty="0"/>
          </a:p>
          <a:p>
            <a:pPr marL="182880" indent="-182880">
              <a:buFont typeface="Arial" panose="020B0604020202020204"/>
              <a:buChar char="•"/>
            </a:pPr>
            <a:endParaRPr lang="en-US" dirty="0"/>
          </a:p>
          <a:p>
            <a:pPr marL="182880" indent="-182880"/>
            <a:endParaRPr lang="en-US" dirty="0"/>
          </a:p>
          <a:p>
            <a:pPr marL="182880" indent="-182880">
              <a:buFont typeface="Arial" panose="020B0604020202020204"/>
              <a:buChar char="•"/>
            </a:pPr>
            <a:endParaRPr lang="en-US" dirty="0"/>
          </a:p>
          <a:p>
            <a:pPr marL="182880" indent="-182880">
              <a:buFont typeface="Arial" panose="020B0604020202020204"/>
              <a:buChar char="•"/>
            </a:pPr>
            <a:endParaRPr lang="en-US" dirty="0"/>
          </a:p>
          <a:p>
            <a:pPr marL="182880" indent="-182880">
              <a:buFont typeface="Arial" panose="020B0604020202020204"/>
              <a:buChar char="•"/>
            </a:pPr>
            <a:endParaRPr lang="en-US" dirty="0"/>
          </a:p>
          <a:p>
            <a:pPr marL="182880" indent="-182880">
              <a:buFont typeface="Arial" panose="020B0604020202020204"/>
              <a:buChar char="•"/>
            </a:pPr>
            <a:endParaRPr lang="en-US" dirty="0"/>
          </a:p>
        </p:txBody>
      </p:sp>
      <p:sp>
        <p:nvSpPr>
          <p:cNvPr id="38" name="TextBox 37"/>
          <p:cNvSpPr txBox="1"/>
          <p:nvPr/>
        </p:nvSpPr>
        <p:spPr>
          <a:xfrm>
            <a:off x="7626701" y="2383765"/>
            <a:ext cx="971540" cy="338554"/>
          </a:xfrm>
          <a:prstGeom prst="rect">
            <a:avLst/>
          </a:prstGeom>
          <a:noFill/>
        </p:spPr>
        <p:txBody>
          <a:bodyPr wrap="none" rtlCol="0">
            <a:spAutoFit/>
          </a:bodyPr>
          <a:lstStyle/>
          <a:p>
            <a:r>
              <a:rPr lang="en-US" sz="1600" b="1" dirty="0"/>
              <a:t>Eq. 26-8</a:t>
            </a:r>
            <a:endParaRPr lang="en-US" sz="1600" b="1" dirty="0"/>
          </a:p>
        </p:txBody>
      </p:sp>
      <p:sp>
        <p:nvSpPr>
          <p:cNvPr id="30" name="TextBox 29"/>
          <p:cNvSpPr txBox="1"/>
          <p:nvPr/>
        </p:nvSpPr>
        <p:spPr>
          <a:xfrm>
            <a:off x="3394091" y="5818219"/>
            <a:ext cx="971540" cy="338554"/>
          </a:xfrm>
          <a:prstGeom prst="rect">
            <a:avLst/>
          </a:prstGeom>
          <a:noFill/>
        </p:spPr>
        <p:txBody>
          <a:bodyPr wrap="none" rtlCol="0">
            <a:spAutoFit/>
          </a:bodyPr>
          <a:lstStyle/>
          <a:p>
            <a:r>
              <a:rPr lang="en-US" sz="1600" b="1" dirty="0"/>
              <a:t>Eq. 26-7</a:t>
            </a:r>
            <a:endParaRPr lang="en-US" sz="1600" b="1" dirty="0"/>
          </a:p>
        </p:txBody>
      </p:sp>
      <p:sp>
        <p:nvSpPr>
          <p:cNvPr id="35" name="TextBox 34"/>
          <p:cNvSpPr txBox="1"/>
          <p:nvPr/>
        </p:nvSpPr>
        <p:spPr>
          <a:xfrm>
            <a:off x="7593272" y="3593293"/>
            <a:ext cx="1462059" cy="338554"/>
          </a:xfrm>
          <a:prstGeom prst="rect">
            <a:avLst/>
          </a:prstGeom>
          <a:noFill/>
        </p:spPr>
        <p:txBody>
          <a:bodyPr wrap="none" rtlCol="0">
            <a:spAutoFit/>
          </a:bodyPr>
          <a:lstStyle/>
          <a:p>
            <a:r>
              <a:rPr lang="en-US" sz="1600" b="1" dirty="0"/>
              <a:t>Eq. 26-10&amp;12</a:t>
            </a:r>
            <a:endParaRPr lang="en-US" sz="1600" b="1" dirty="0"/>
          </a:p>
        </p:txBody>
      </p:sp>
      <p:sp>
        <p:nvSpPr>
          <p:cNvPr id="47" name="Rectangle 46"/>
          <p:cNvSpPr/>
          <p:nvPr/>
        </p:nvSpPr>
        <p:spPr>
          <a:xfrm>
            <a:off x="4767041" y="5055198"/>
            <a:ext cx="4023265" cy="1508105"/>
          </a:xfrm>
          <a:prstGeom prst="rect">
            <a:avLst/>
          </a:prstGeom>
        </p:spPr>
        <p:txBody>
          <a:bodyPr wrap="square">
            <a:spAutoFit/>
          </a:bodyPr>
          <a:lstStyle/>
          <a:p>
            <a:r>
              <a:rPr lang="en-US" sz="2000" b="1" dirty="0"/>
              <a:t>Change of </a:t>
            </a:r>
            <a:r>
              <a:rPr lang="en-US" sz="2000" b="1" i="1" dirty="0" err="1"/>
              <a:t>ρ</a:t>
            </a:r>
            <a:r>
              <a:rPr lang="en-US" sz="2000" b="1" i="1" dirty="0"/>
              <a:t> </a:t>
            </a:r>
            <a:r>
              <a:rPr lang="en-US" sz="2000" b="1" dirty="0"/>
              <a:t>with Temperature</a:t>
            </a:r>
            <a:endParaRPr lang="en-US" sz="2000" b="1" i="1" dirty="0"/>
          </a:p>
          <a:p>
            <a:pPr marL="182880" indent="-182880">
              <a:buFont typeface="Arial" panose="020B0604020202020204"/>
              <a:buChar char="•"/>
            </a:pPr>
            <a:r>
              <a:rPr lang="en-US" dirty="0"/>
              <a:t>The resistivity of most material changes with temperature and is given as</a:t>
            </a:r>
            <a:endParaRPr lang="en-US" dirty="0"/>
          </a:p>
          <a:p>
            <a:pPr marL="182880" indent="-182880">
              <a:buFont typeface="Arial" panose="020B0604020202020204"/>
              <a:buChar char="•"/>
            </a:pPr>
            <a:endParaRPr lang="en-US" dirty="0"/>
          </a:p>
        </p:txBody>
      </p:sp>
      <p:sp>
        <p:nvSpPr>
          <p:cNvPr id="49" name="TextBox 48"/>
          <p:cNvSpPr txBox="1"/>
          <p:nvPr/>
        </p:nvSpPr>
        <p:spPr>
          <a:xfrm>
            <a:off x="7626701" y="4681098"/>
            <a:ext cx="1085654" cy="338554"/>
          </a:xfrm>
          <a:prstGeom prst="rect">
            <a:avLst/>
          </a:prstGeom>
          <a:noFill/>
        </p:spPr>
        <p:txBody>
          <a:bodyPr wrap="none" rtlCol="0">
            <a:spAutoFit/>
          </a:bodyPr>
          <a:lstStyle/>
          <a:p>
            <a:r>
              <a:rPr lang="en-US" sz="1600" b="1" dirty="0"/>
              <a:t>Eq. 26-16</a:t>
            </a:r>
            <a:endParaRPr lang="en-US" sz="1600" b="1" dirty="0"/>
          </a:p>
        </p:txBody>
      </p:sp>
      <p:sp>
        <p:nvSpPr>
          <p:cNvPr id="51" name="TextBox 50"/>
          <p:cNvSpPr txBox="1"/>
          <p:nvPr/>
        </p:nvSpPr>
        <p:spPr>
          <a:xfrm>
            <a:off x="7704652" y="6230502"/>
            <a:ext cx="1085654" cy="338554"/>
          </a:xfrm>
          <a:prstGeom prst="rect">
            <a:avLst/>
          </a:prstGeom>
          <a:noFill/>
        </p:spPr>
        <p:txBody>
          <a:bodyPr wrap="none" rtlCol="0">
            <a:spAutoFit/>
          </a:bodyPr>
          <a:lstStyle/>
          <a:p>
            <a:r>
              <a:rPr lang="en-US" sz="1600" b="1" dirty="0"/>
              <a:t>Eq. 26-17</a:t>
            </a:r>
            <a:endParaRPr lang="en-US" sz="1600" b="1" dirty="0"/>
          </a:p>
        </p:txBody>
      </p:sp>
      <p:pic>
        <p:nvPicPr>
          <p:cNvPr id="36" name="Picture 35"/>
          <p:cNvPicPr>
            <a:picLocks noChangeAspect="1"/>
          </p:cNvPicPr>
          <p:nvPr/>
        </p:nvPicPr>
        <p:blipFill>
          <a:blip r:embed="rId2"/>
          <a:stretch>
            <a:fillRect/>
          </a:stretch>
        </p:blipFill>
        <p:spPr>
          <a:xfrm>
            <a:off x="1671628" y="2385406"/>
            <a:ext cx="1142857" cy="482540"/>
          </a:xfrm>
          <a:prstGeom prst="rect">
            <a:avLst/>
          </a:prstGeom>
        </p:spPr>
      </p:pic>
      <p:pic>
        <p:nvPicPr>
          <p:cNvPr id="39" name="Picture 38"/>
          <p:cNvPicPr>
            <a:picLocks noChangeAspect="1"/>
          </p:cNvPicPr>
          <p:nvPr/>
        </p:nvPicPr>
        <p:blipFill>
          <a:blip r:embed="rId3"/>
          <a:stretch>
            <a:fillRect/>
          </a:stretch>
        </p:blipFill>
        <p:spPr>
          <a:xfrm>
            <a:off x="1514148" y="3612058"/>
            <a:ext cx="1333333" cy="584127"/>
          </a:xfrm>
          <a:prstGeom prst="rect">
            <a:avLst/>
          </a:prstGeom>
        </p:spPr>
      </p:pic>
      <p:sp>
        <p:nvSpPr>
          <p:cNvPr id="40" name="Rectangle 39"/>
          <p:cNvSpPr/>
          <p:nvPr/>
        </p:nvSpPr>
        <p:spPr>
          <a:xfrm>
            <a:off x="394432" y="4206221"/>
            <a:ext cx="4078595" cy="2646879"/>
          </a:xfrm>
          <a:prstGeom prst="rect">
            <a:avLst/>
          </a:prstGeom>
        </p:spPr>
        <p:txBody>
          <a:bodyPr wrap="square">
            <a:spAutoFit/>
          </a:bodyPr>
          <a:lstStyle/>
          <a:p>
            <a:r>
              <a:rPr lang="en-US" sz="2000" b="1" dirty="0"/>
              <a:t>Drift Speed of the Charge Carriers</a:t>
            </a:r>
            <a:endParaRPr lang="en-US" sz="2000" b="1" dirty="0"/>
          </a:p>
          <a:p>
            <a:pPr marL="182880" indent="-182880">
              <a:buFont typeface="Arial" panose="020B0604020202020204"/>
              <a:buChar char="•"/>
            </a:pPr>
            <a:r>
              <a:rPr lang="en-US" dirty="0"/>
              <a:t>Drift speed of the charge carriers in an applied electric field is related to current density by</a:t>
            </a:r>
            <a:endParaRPr lang="en-US" i="1" dirty="0"/>
          </a:p>
          <a:p>
            <a:pPr marL="182880" indent="-182880">
              <a:buFont typeface="Arial" panose="020B0604020202020204"/>
              <a:buChar char="•"/>
            </a:pPr>
            <a:endParaRPr lang="en-US" i="1" dirty="0"/>
          </a:p>
          <a:p>
            <a:pPr marL="182880" indent="-182880">
              <a:buFont typeface="Arial" panose="020B0604020202020204"/>
              <a:buChar char="•"/>
            </a:pPr>
            <a:endParaRPr lang="en-US" dirty="0"/>
          </a:p>
          <a:p>
            <a:pPr marL="182880" indent="-182880">
              <a:buFont typeface="Arial" panose="020B0604020202020204"/>
              <a:buChar char="•"/>
            </a:pPr>
            <a:endParaRPr lang="en-US" dirty="0"/>
          </a:p>
          <a:p>
            <a:pPr marL="182880" indent="-182880">
              <a:buFont typeface="Arial" panose="020B0604020202020204"/>
              <a:buChar char="•"/>
            </a:pPr>
            <a:endParaRPr lang="en-US" dirty="0"/>
          </a:p>
        </p:txBody>
      </p:sp>
      <p:pic>
        <p:nvPicPr>
          <p:cNvPr id="41" name="Picture 40"/>
          <p:cNvPicPr>
            <a:picLocks noChangeAspect="1"/>
          </p:cNvPicPr>
          <p:nvPr/>
        </p:nvPicPr>
        <p:blipFill>
          <a:blip r:embed="rId4"/>
          <a:stretch>
            <a:fillRect/>
          </a:stretch>
        </p:blipFill>
        <p:spPr>
          <a:xfrm>
            <a:off x="1514148" y="5794761"/>
            <a:ext cx="990476" cy="380952"/>
          </a:xfrm>
          <a:prstGeom prst="rect">
            <a:avLst/>
          </a:prstGeom>
        </p:spPr>
      </p:pic>
      <p:pic>
        <p:nvPicPr>
          <p:cNvPr id="43" name="Picture 42"/>
          <p:cNvPicPr>
            <a:picLocks noChangeAspect="1"/>
          </p:cNvPicPr>
          <p:nvPr/>
        </p:nvPicPr>
        <p:blipFill>
          <a:blip r:embed="rId5"/>
          <a:stretch>
            <a:fillRect/>
          </a:stretch>
        </p:blipFill>
        <p:spPr>
          <a:xfrm>
            <a:off x="5705548" y="3417632"/>
            <a:ext cx="1206349" cy="584127"/>
          </a:xfrm>
          <a:prstGeom prst="rect">
            <a:avLst/>
          </a:prstGeom>
        </p:spPr>
      </p:pic>
      <p:pic>
        <p:nvPicPr>
          <p:cNvPr id="44" name="Picture 43"/>
          <p:cNvPicPr>
            <a:picLocks noChangeAspect="1"/>
          </p:cNvPicPr>
          <p:nvPr/>
        </p:nvPicPr>
        <p:blipFill>
          <a:blip r:embed="rId6"/>
          <a:stretch>
            <a:fillRect/>
          </a:stretch>
        </p:blipFill>
        <p:spPr>
          <a:xfrm>
            <a:off x="5929068" y="4552816"/>
            <a:ext cx="926984" cy="546032"/>
          </a:xfrm>
          <a:prstGeom prst="rect">
            <a:avLst/>
          </a:prstGeom>
        </p:spPr>
      </p:pic>
      <p:pic>
        <p:nvPicPr>
          <p:cNvPr id="45" name="Picture 44"/>
          <p:cNvPicPr>
            <a:picLocks noChangeAspect="1"/>
          </p:cNvPicPr>
          <p:nvPr/>
        </p:nvPicPr>
        <p:blipFill>
          <a:blip r:embed="rId7"/>
          <a:stretch>
            <a:fillRect/>
          </a:stretch>
        </p:blipFill>
        <p:spPr>
          <a:xfrm>
            <a:off x="5731206" y="6240783"/>
            <a:ext cx="1815873" cy="355556"/>
          </a:xfrm>
          <a:prstGeom prst="rect">
            <a:avLst/>
          </a:prstGeom>
        </p:spPr>
      </p:pic>
      <p:sp>
        <p:nvSpPr>
          <p:cNvPr id="22" name="Footer Placeholder 21"/>
          <p:cNvSpPr>
            <a:spLocks noGrp="1"/>
          </p:cNvSpPr>
          <p:nvPr>
            <p:ph type="ftr" idx="11"/>
          </p:nvPr>
        </p:nvSpPr>
        <p:spPr/>
        <p:txBody>
          <a:bodyPr/>
          <a:lstStyle/>
          <a:p>
            <a:r>
              <a:rPr lang="en-US"/>
              <a:t>© 2014 John Wiley &amp; Sons, Inc. All rights reserved.</a:t>
            </a:r>
            <a:endParaRPr lang="en-US"/>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6481" y="273629"/>
            <a:ext cx="8228160" cy="888574"/>
          </a:xfrm>
        </p:spPr>
        <p:txBody>
          <a:bodyPr tIns="25471"/>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700" b="1" dirty="0">
                <a:solidFill>
                  <a:schemeClr val="bg1"/>
                </a:solidFill>
                <a:ea typeface="Calibri" panose="020F0502020204030204" pitchFamily="1" charset="0"/>
                <a:cs typeface="Calibri" panose="020F0502020204030204" pitchFamily="1" charset="0"/>
              </a:rPr>
              <a:t>26</a:t>
            </a:r>
            <a:r>
              <a:rPr lang="en-US" sz="2700" dirty="0">
                <a:solidFill>
                  <a:schemeClr val="bg1"/>
                </a:solidFill>
                <a:ea typeface="Calibri" panose="020F0502020204030204" pitchFamily="1" charset="0"/>
                <a:cs typeface="Calibri" panose="020F0502020204030204" pitchFamily="1" charset="0"/>
              </a:rPr>
              <a:t>  Summary</a:t>
            </a:r>
            <a:endParaRPr lang="en-US" sz="2700" dirty="0">
              <a:solidFill>
                <a:schemeClr val="bg1"/>
              </a:solidFill>
              <a:ea typeface="Calibri" panose="020F0502020204030204" pitchFamily="1" charset="0"/>
              <a:cs typeface="Calibri" panose="020F0502020204030204" pitchFamily="1" charset="0"/>
            </a:endParaRPr>
          </a:p>
        </p:txBody>
      </p:sp>
      <p:sp>
        <p:nvSpPr>
          <p:cNvPr id="10" name="Rectangle 9"/>
          <p:cNvSpPr/>
          <p:nvPr/>
        </p:nvSpPr>
        <p:spPr>
          <a:xfrm>
            <a:off x="456480" y="1393305"/>
            <a:ext cx="4023265" cy="2339102"/>
          </a:xfrm>
          <a:prstGeom prst="rect">
            <a:avLst/>
          </a:prstGeom>
        </p:spPr>
        <p:txBody>
          <a:bodyPr wrap="square">
            <a:spAutoFit/>
          </a:bodyPr>
          <a:lstStyle/>
          <a:p>
            <a:r>
              <a:rPr lang="en-US" sz="2000" b="1" dirty="0"/>
              <a:t>Ohm’s Law</a:t>
            </a:r>
            <a:endParaRPr lang="en-US" sz="2000" b="1" dirty="0"/>
          </a:p>
          <a:p>
            <a:pPr marL="182880" indent="-182880">
              <a:buFont typeface="Arial" panose="020B0604020202020204"/>
              <a:buChar char="•"/>
            </a:pPr>
            <a:r>
              <a:rPr lang="en-US" dirty="0"/>
              <a:t>A given device (conductor, resistor, or any other electrical device) obeys Ohm’s law if its resistance R (defined by </a:t>
            </a:r>
            <a:r>
              <a:rPr lang="en-US" b="1" dirty="0"/>
              <a:t>Eq. 26-8 </a:t>
            </a:r>
            <a:r>
              <a:rPr lang="en-US" dirty="0"/>
              <a:t>as </a:t>
            </a:r>
            <a:r>
              <a:rPr lang="en-US" i="1" dirty="0"/>
              <a:t>V/</a:t>
            </a:r>
            <a:r>
              <a:rPr lang="en-US" i="1" dirty="0" err="1"/>
              <a:t>i</a:t>
            </a:r>
            <a:r>
              <a:rPr lang="en-US"/>
              <a:t>) </a:t>
            </a:r>
            <a:r>
              <a:rPr lang="en-US" dirty="0"/>
              <a:t>is independent of the applied potential difference </a:t>
            </a:r>
            <a:r>
              <a:rPr lang="en-US" i="1" dirty="0"/>
              <a:t>V.</a:t>
            </a:r>
            <a:endParaRPr lang="en-US" i="1" dirty="0"/>
          </a:p>
          <a:p>
            <a:pPr marL="182880" indent="-182880">
              <a:buFont typeface="Arial" panose="020B0604020202020204"/>
              <a:buChar char="•"/>
            </a:pPr>
            <a:endParaRPr lang="en-US" dirty="0"/>
          </a:p>
        </p:txBody>
      </p:sp>
      <p:sp>
        <p:nvSpPr>
          <p:cNvPr id="37" name="Rectangle 36"/>
          <p:cNvSpPr/>
          <p:nvPr/>
        </p:nvSpPr>
        <p:spPr>
          <a:xfrm>
            <a:off x="4750964" y="1431971"/>
            <a:ext cx="4023265" cy="4555094"/>
          </a:xfrm>
          <a:prstGeom prst="rect">
            <a:avLst/>
          </a:prstGeom>
        </p:spPr>
        <p:txBody>
          <a:bodyPr wrap="square">
            <a:spAutoFit/>
          </a:bodyPr>
          <a:lstStyle/>
          <a:p>
            <a:r>
              <a:rPr lang="en-US" sz="2000" b="1" dirty="0"/>
              <a:t>Power</a:t>
            </a:r>
            <a:endParaRPr lang="en-US" sz="2000" b="1" dirty="0"/>
          </a:p>
          <a:p>
            <a:pPr marL="182880" indent="-182880">
              <a:buFont typeface="Arial" panose="020B0604020202020204"/>
              <a:buChar char="•"/>
            </a:pPr>
            <a:r>
              <a:rPr lang="en-US" dirty="0"/>
              <a:t>The power P, or rate of energy transfer, in an electrical device across which a potential difference V is maintained is</a:t>
            </a:r>
            <a:endParaRPr lang="en-US" dirty="0"/>
          </a:p>
          <a:p>
            <a:pPr marL="182880" indent="-182880">
              <a:buFont typeface="Arial" panose="020B0604020202020204"/>
              <a:buChar char="•"/>
            </a:pPr>
            <a:endParaRPr lang="en-US" dirty="0"/>
          </a:p>
          <a:p>
            <a:pPr marL="182880" indent="-182880">
              <a:buFont typeface="Arial" panose="020B0604020202020204"/>
              <a:buChar char="•"/>
            </a:pPr>
            <a:endParaRPr lang="en-US" dirty="0"/>
          </a:p>
          <a:p>
            <a:pPr marL="182880" indent="-182880">
              <a:buFont typeface="Arial" panose="020B0604020202020204"/>
              <a:buChar char="•"/>
            </a:pPr>
            <a:r>
              <a:rPr lang="en-US" dirty="0"/>
              <a:t>If the device is a resistor, we can write</a:t>
            </a:r>
            <a:endParaRPr lang="en-US" dirty="0"/>
          </a:p>
          <a:p>
            <a:pPr marL="182880" indent="-182880">
              <a:buFont typeface="Arial" panose="020B0604020202020204"/>
              <a:buChar char="•"/>
            </a:pPr>
            <a:endParaRPr lang="en-US" dirty="0"/>
          </a:p>
          <a:p>
            <a:pPr marL="182880" indent="-182880">
              <a:buFont typeface="Arial" panose="020B0604020202020204"/>
              <a:buChar char="•"/>
            </a:pPr>
            <a:endParaRPr lang="en-US" dirty="0"/>
          </a:p>
          <a:p>
            <a:pPr marL="182880" indent="-182880"/>
            <a:endParaRPr lang="en-US" dirty="0"/>
          </a:p>
          <a:p>
            <a:pPr marL="182880" indent="-182880">
              <a:buFont typeface="Arial" panose="020B0604020202020204"/>
              <a:buChar char="•"/>
            </a:pPr>
            <a:endParaRPr lang="en-US" dirty="0"/>
          </a:p>
          <a:p>
            <a:pPr marL="182880" indent="-182880">
              <a:buFont typeface="Arial" panose="020B0604020202020204"/>
              <a:buChar char="•"/>
            </a:pPr>
            <a:endParaRPr lang="en-US" dirty="0"/>
          </a:p>
          <a:p>
            <a:pPr marL="182880" indent="-182880">
              <a:buFont typeface="Arial" panose="020B0604020202020204"/>
              <a:buChar char="•"/>
            </a:pPr>
            <a:endParaRPr lang="en-US" dirty="0"/>
          </a:p>
          <a:p>
            <a:pPr marL="182880" indent="-182880">
              <a:buFont typeface="Arial" panose="020B0604020202020204"/>
              <a:buChar char="•"/>
            </a:pPr>
            <a:endParaRPr lang="en-US" dirty="0"/>
          </a:p>
        </p:txBody>
      </p:sp>
      <p:sp>
        <p:nvSpPr>
          <p:cNvPr id="38" name="TextBox 37"/>
          <p:cNvSpPr txBox="1"/>
          <p:nvPr/>
        </p:nvSpPr>
        <p:spPr>
          <a:xfrm>
            <a:off x="7626701" y="2936029"/>
            <a:ext cx="1085654" cy="338554"/>
          </a:xfrm>
          <a:prstGeom prst="rect">
            <a:avLst/>
          </a:prstGeom>
          <a:noFill/>
        </p:spPr>
        <p:txBody>
          <a:bodyPr wrap="none" rtlCol="0">
            <a:spAutoFit/>
          </a:bodyPr>
          <a:lstStyle/>
          <a:p>
            <a:r>
              <a:rPr lang="en-US" sz="1600" b="1" dirty="0"/>
              <a:t>Eq. 26-26</a:t>
            </a:r>
            <a:endParaRPr lang="en-US" sz="1600" b="1" dirty="0"/>
          </a:p>
        </p:txBody>
      </p:sp>
      <p:sp>
        <p:nvSpPr>
          <p:cNvPr id="30" name="TextBox 29"/>
          <p:cNvSpPr txBox="1"/>
          <p:nvPr/>
        </p:nvSpPr>
        <p:spPr>
          <a:xfrm>
            <a:off x="3394091" y="5759227"/>
            <a:ext cx="1085654" cy="338554"/>
          </a:xfrm>
          <a:prstGeom prst="rect">
            <a:avLst/>
          </a:prstGeom>
          <a:noFill/>
        </p:spPr>
        <p:txBody>
          <a:bodyPr wrap="none" rtlCol="0">
            <a:spAutoFit/>
          </a:bodyPr>
          <a:lstStyle/>
          <a:p>
            <a:r>
              <a:rPr lang="en-US" sz="1600" b="1" dirty="0"/>
              <a:t>Eq. 26-22</a:t>
            </a:r>
            <a:endParaRPr lang="en-US" sz="1600" b="1" dirty="0"/>
          </a:p>
        </p:txBody>
      </p:sp>
      <p:sp>
        <p:nvSpPr>
          <p:cNvPr id="35" name="TextBox 34"/>
          <p:cNvSpPr txBox="1"/>
          <p:nvPr/>
        </p:nvSpPr>
        <p:spPr>
          <a:xfrm>
            <a:off x="7626701" y="4025001"/>
            <a:ext cx="1462059" cy="338554"/>
          </a:xfrm>
          <a:prstGeom prst="rect">
            <a:avLst/>
          </a:prstGeom>
          <a:noFill/>
        </p:spPr>
        <p:txBody>
          <a:bodyPr wrap="none" rtlCol="0">
            <a:spAutoFit/>
          </a:bodyPr>
          <a:lstStyle/>
          <a:p>
            <a:r>
              <a:rPr lang="en-US" sz="1600" b="1" dirty="0"/>
              <a:t>Eq. 26-27&amp;28</a:t>
            </a:r>
            <a:endParaRPr lang="en-US" sz="1600" b="1" dirty="0"/>
          </a:p>
        </p:txBody>
      </p:sp>
      <p:sp>
        <p:nvSpPr>
          <p:cNvPr id="40" name="Rectangle 39"/>
          <p:cNvSpPr/>
          <p:nvPr/>
        </p:nvSpPr>
        <p:spPr>
          <a:xfrm>
            <a:off x="394432" y="3794357"/>
            <a:ext cx="4078595" cy="2893100"/>
          </a:xfrm>
          <a:prstGeom prst="rect">
            <a:avLst/>
          </a:prstGeom>
        </p:spPr>
        <p:txBody>
          <a:bodyPr wrap="square">
            <a:spAutoFit/>
          </a:bodyPr>
          <a:lstStyle/>
          <a:p>
            <a:r>
              <a:rPr lang="en-US" sz="2000" b="1" dirty="0"/>
              <a:t>Resistivity of a Metal</a:t>
            </a:r>
            <a:endParaRPr lang="en-US" sz="2000" b="1" dirty="0"/>
          </a:p>
          <a:p>
            <a:pPr marL="182880" indent="-182880">
              <a:buFont typeface="Arial" panose="020B0604020202020204"/>
              <a:buChar char="•"/>
            </a:pPr>
            <a:r>
              <a:rPr lang="en-US" dirty="0"/>
              <a:t>By assuming that the conduction electrons in a metal are free to move like the molecules of a gas, it is possible to derive an expression for the resistivity of a metal:</a:t>
            </a:r>
            <a:endParaRPr lang="en-US" i="1" dirty="0"/>
          </a:p>
          <a:p>
            <a:pPr marL="182880" indent="-182880">
              <a:buFont typeface="Arial" panose="020B0604020202020204"/>
              <a:buChar char="•"/>
            </a:pPr>
            <a:endParaRPr lang="en-US" i="1" dirty="0"/>
          </a:p>
          <a:p>
            <a:pPr marL="182880" indent="-182880">
              <a:buFont typeface="Arial" panose="020B0604020202020204"/>
              <a:buChar char="•"/>
            </a:pPr>
            <a:endParaRPr lang="en-US" dirty="0"/>
          </a:p>
          <a:p>
            <a:pPr marL="182880" indent="-182880">
              <a:buFont typeface="Arial" panose="020B0604020202020204"/>
              <a:buChar char="•"/>
            </a:pPr>
            <a:endParaRPr lang="en-US" dirty="0"/>
          </a:p>
          <a:p>
            <a:pPr marL="182880" indent="-182880">
              <a:buFont typeface="Arial" panose="020B0604020202020204"/>
              <a:buChar char="•"/>
            </a:pPr>
            <a:endParaRPr lang="en-US" dirty="0"/>
          </a:p>
        </p:txBody>
      </p:sp>
      <p:pic>
        <p:nvPicPr>
          <p:cNvPr id="22" name="Picture 21"/>
          <p:cNvPicPr>
            <a:picLocks noChangeAspect="1"/>
          </p:cNvPicPr>
          <p:nvPr/>
        </p:nvPicPr>
        <p:blipFill>
          <a:blip r:embed="rId1"/>
          <a:stretch>
            <a:fillRect/>
          </a:stretch>
        </p:blipFill>
        <p:spPr>
          <a:xfrm>
            <a:off x="1676349" y="5626278"/>
            <a:ext cx="1053968" cy="622222"/>
          </a:xfrm>
          <a:prstGeom prst="rect">
            <a:avLst/>
          </a:prstGeom>
        </p:spPr>
      </p:pic>
      <p:pic>
        <p:nvPicPr>
          <p:cNvPr id="23" name="Picture 22"/>
          <p:cNvPicPr>
            <a:picLocks noChangeAspect="1"/>
          </p:cNvPicPr>
          <p:nvPr/>
        </p:nvPicPr>
        <p:blipFill>
          <a:blip r:embed="rId2"/>
          <a:stretch>
            <a:fillRect/>
          </a:stretch>
        </p:blipFill>
        <p:spPr>
          <a:xfrm>
            <a:off x="6259641" y="2960845"/>
            <a:ext cx="787302" cy="342857"/>
          </a:xfrm>
          <a:prstGeom prst="rect">
            <a:avLst/>
          </a:prstGeom>
        </p:spPr>
      </p:pic>
      <p:pic>
        <p:nvPicPr>
          <p:cNvPr id="24" name="Picture 23"/>
          <p:cNvPicPr>
            <a:picLocks noChangeAspect="1"/>
          </p:cNvPicPr>
          <p:nvPr/>
        </p:nvPicPr>
        <p:blipFill>
          <a:blip r:embed="rId3"/>
          <a:stretch>
            <a:fillRect/>
          </a:stretch>
        </p:blipFill>
        <p:spPr>
          <a:xfrm>
            <a:off x="6117028" y="3908588"/>
            <a:ext cx="1384127" cy="609524"/>
          </a:xfrm>
          <a:prstGeom prst="rect">
            <a:avLst/>
          </a:prstGeom>
        </p:spPr>
      </p:pic>
      <p:sp>
        <p:nvSpPr>
          <p:cNvPr id="12" name="Footer Placeholder 11"/>
          <p:cNvSpPr>
            <a:spLocks noGrp="1"/>
          </p:cNvSpPr>
          <p:nvPr>
            <p:ph type="ftr" idx="11"/>
          </p:nvPr>
        </p:nvSpPr>
        <p:spPr/>
        <p:txBody>
          <a:bodyPr/>
          <a:lstStyle/>
          <a:p>
            <a:r>
              <a:rPr lang="en-US"/>
              <a:t>© 2014 John Wiley &amp; Sons, Inc. All rights reserved.</a:t>
            </a:r>
            <a:endParaRPr lang="en-US"/>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idx="11"/>
          </p:nvPr>
        </p:nvSpPr>
        <p:spPr/>
        <p:txBody>
          <a:bodyPr/>
          <a:lstStyle/>
          <a:p>
            <a:r>
              <a:rPr lang="en-US"/>
              <a:t>© 2014 John Wiley &amp; Sons, Inc. All rights reserved.</a:t>
            </a:r>
            <a:endParaRPr lang="en-US"/>
          </a:p>
        </p:txBody>
      </p:sp>
      <p:pic>
        <p:nvPicPr>
          <p:cNvPr id="7" name="Picture 6"/>
          <p:cNvPicPr>
            <a:picLocks noChangeAspect="1"/>
          </p:cNvPicPr>
          <p:nvPr/>
        </p:nvPicPr>
        <p:blipFill rotWithShape="1">
          <a:blip r:embed="rId1"/>
          <a:srcRect b="1117"/>
          <a:stretch>
            <a:fillRect/>
          </a:stretch>
        </p:blipFill>
        <p:spPr>
          <a:xfrm>
            <a:off x="0" y="63305"/>
            <a:ext cx="5448300" cy="6611815"/>
          </a:xfrm>
          <a:prstGeom prst="rect">
            <a:avLst/>
          </a:prstGeom>
        </p:spPr>
      </p:pic>
      <p:pic>
        <p:nvPicPr>
          <p:cNvPr id="9" name="Picture 8"/>
          <p:cNvPicPr>
            <a:picLocks noChangeAspect="1"/>
          </p:cNvPicPr>
          <p:nvPr/>
        </p:nvPicPr>
        <p:blipFill>
          <a:blip r:embed="rId2"/>
          <a:stretch>
            <a:fillRect/>
          </a:stretch>
        </p:blipFill>
        <p:spPr>
          <a:xfrm>
            <a:off x="5448300" y="2213904"/>
            <a:ext cx="3520438" cy="176021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6481" y="273629"/>
            <a:ext cx="8228160" cy="888574"/>
          </a:xfrm>
        </p:spPr>
        <p:txBody>
          <a:bodyPr tIns="25471"/>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700" b="1" dirty="0">
                <a:solidFill>
                  <a:schemeClr val="bg1"/>
                </a:solidFill>
                <a:ea typeface="Calibri" panose="020F0502020204030204" pitchFamily="1" charset="0"/>
                <a:cs typeface="Calibri" panose="020F0502020204030204" pitchFamily="1" charset="0"/>
              </a:rPr>
              <a:t>26-1</a:t>
            </a:r>
            <a:r>
              <a:rPr lang="en-US" sz="2700" dirty="0">
                <a:solidFill>
                  <a:schemeClr val="bg1"/>
                </a:solidFill>
                <a:ea typeface="Calibri" panose="020F0502020204030204" pitchFamily="1" charset="0"/>
                <a:cs typeface="Calibri" panose="020F0502020204030204" pitchFamily="1" charset="0"/>
              </a:rPr>
              <a:t>  Electric Current</a:t>
            </a:r>
            <a:endParaRPr lang="en-US" sz="2700" dirty="0">
              <a:solidFill>
                <a:schemeClr val="bg1"/>
              </a:solidFill>
              <a:ea typeface="Calibri" panose="020F0502020204030204" pitchFamily="1" charset="0"/>
              <a:cs typeface="Calibri" panose="020F0502020204030204" pitchFamily="1" charset="0"/>
            </a:endParaRPr>
          </a:p>
        </p:txBody>
      </p:sp>
      <p:sp>
        <p:nvSpPr>
          <p:cNvPr id="10243" name="Rectangle 2"/>
          <p:cNvSpPr>
            <a:spLocks noGrp="1" noChangeArrowheads="1"/>
          </p:cNvSpPr>
          <p:nvPr>
            <p:ph sz="half" idx="1"/>
          </p:nvPr>
        </p:nvSpPr>
        <p:spPr>
          <a:xfrm>
            <a:off x="345070" y="1710762"/>
            <a:ext cx="4184597" cy="4949799"/>
          </a:xfrm>
        </p:spPr>
        <p:txBody>
          <a:bodyPr tIns="19267">
            <a:noAutofit/>
          </a:bodyPr>
          <a:lstStyle/>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200" b="1" dirty="0"/>
              <a:t>26.01 </a:t>
            </a:r>
            <a:r>
              <a:rPr lang="en-US" sz="2200" dirty="0"/>
              <a:t>Apply the definition of current as the rate at which charge moves through a point, including solving for the amount of charge that passes the point in a given time interval.</a:t>
            </a:r>
            <a:endParaRPr lang="en-US" sz="2200" dirty="0"/>
          </a:p>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200" b="1" dirty="0"/>
              <a:t>26.02 </a:t>
            </a:r>
            <a:r>
              <a:rPr lang="en-US" sz="2200" dirty="0"/>
              <a:t>Identify that current is normally due to the motion of conduction electrons that are driven by electric fields (such as those set up in a wire by a battery).</a:t>
            </a:r>
            <a:endParaRPr lang="en-US" sz="2200" dirty="0"/>
          </a:p>
        </p:txBody>
      </p:sp>
      <p:sp>
        <p:nvSpPr>
          <p:cNvPr id="10244" name="Rectangle 3"/>
          <p:cNvSpPr>
            <a:spLocks noGrp="1" noChangeArrowheads="1"/>
          </p:cNvSpPr>
          <p:nvPr>
            <p:ph sz="half" idx="2"/>
          </p:nvPr>
        </p:nvSpPr>
        <p:spPr>
          <a:xfrm>
            <a:off x="4707467" y="1710762"/>
            <a:ext cx="4292600" cy="4531959"/>
          </a:xfrm>
        </p:spPr>
        <p:txBody>
          <a:bodyPr tIns="19267">
            <a:noAutofit/>
          </a:bodyPr>
          <a:lstStyle/>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200" b="1" dirty="0"/>
              <a:t>26.03 </a:t>
            </a:r>
            <a:r>
              <a:rPr lang="en-US" sz="2200" dirty="0"/>
              <a:t>Identify a junction in a circuit and apply the fact that (due to conservation of charge) the total current into a junction must equal the total current out of the junction.</a:t>
            </a:r>
            <a:endParaRPr lang="en-US" sz="2200" dirty="0"/>
          </a:p>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200" b="1" dirty="0"/>
              <a:t>26.04 </a:t>
            </a:r>
            <a:r>
              <a:rPr lang="en-US" sz="2200" dirty="0"/>
              <a:t>Explain how current arrows are drawn in a schematic diagram of a circuit, and identify that the arrows are not vectors.</a:t>
            </a:r>
            <a:endParaRPr lang="en-US" sz="2200" i="1" dirty="0"/>
          </a:p>
        </p:txBody>
      </p:sp>
      <p:sp>
        <p:nvSpPr>
          <p:cNvPr id="10245" name="Text Box 4"/>
          <p:cNvSpPr txBox="1">
            <a:spLocks noChangeArrowheads="1"/>
          </p:cNvSpPr>
          <p:nvPr/>
        </p:nvSpPr>
        <p:spPr bwMode="auto">
          <a:xfrm>
            <a:off x="414720" y="1194115"/>
            <a:ext cx="8294400" cy="479571"/>
          </a:xfrm>
          <a:prstGeom prst="rect">
            <a:avLst/>
          </a:prstGeom>
          <a:noFill/>
          <a:ln w="9525">
            <a:noFill/>
            <a:round/>
          </a:ln>
        </p:spPr>
        <p:txBody>
          <a:bodyPr lIns="81639" tIns="60086" rIns="81639" bIns="40820"/>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900" b="1" dirty="0">
                <a:solidFill>
                  <a:srgbClr val="34566E"/>
                </a:solidFill>
              </a:rPr>
              <a:t>Learning Objectives</a:t>
            </a:r>
            <a:endParaRPr lang="en-US" sz="2900" b="1" dirty="0">
              <a:solidFill>
                <a:srgbClr val="34566E"/>
              </a:solidFill>
            </a:endParaRPr>
          </a:p>
        </p:txBody>
      </p:sp>
      <p:sp>
        <p:nvSpPr>
          <p:cNvPr id="6" name="Footer Placeholder 5"/>
          <p:cNvSpPr>
            <a:spLocks noGrp="1"/>
          </p:cNvSpPr>
          <p:nvPr>
            <p:ph type="ftr" idx="11"/>
          </p:nvPr>
        </p:nvSpPr>
        <p:spPr/>
        <p:txBody>
          <a:bodyPr/>
          <a:lstStyle/>
          <a:p>
            <a:r>
              <a:rPr lang="en-US"/>
              <a:t>© 2014 John Wiley &amp; Sons, Inc. All rights reserved.</a:t>
            </a:r>
            <a:endParaRPr lang="en-US"/>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6481" y="273629"/>
            <a:ext cx="8228160" cy="888574"/>
          </a:xfrm>
        </p:spPr>
        <p:txBody>
          <a:bodyPr tIns="25471"/>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700" b="1" dirty="0">
                <a:solidFill>
                  <a:schemeClr val="bg1"/>
                </a:solidFill>
                <a:ea typeface="Calibri" panose="020F0502020204030204" pitchFamily="1" charset="0"/>
                <a:cs typeface="Calibri" panose="020F0502020204030204" pitchFamily="1" charset="0"/>
              </a:rPr>
              <a:t>26-1</a:t>
            </a:r>
            <a:r>
              <a:rPr lang="en-US" sz="2700" dirty="0">
                <a:solidFill>
                  <a:schemeClr val="bg1"/>
                </a:solidFill>
                <a:ea typeface="Calibri" panose="020F0502020204030204" pitchFamily="1" charset="0"/>
                <a:cs typeface="Calibri" panose="020F0502020204030204" pitchFamily="1" charset="0"/>
              </a:rPr>
              <a:t>  Electric Current</a:t>
            </a:r>
            <a:endParaRPr lang="en-US" sz="2700" dirty="0">
              <a:solidFill>
                <a:schemeClr val="bg1"/>
              </a:solidFill>
              <a:ea typeface="Calibri" panose="020F0502020204030204" pitchFamily="1" charset="0"/>
              <a:cs typeface="Calibri" panose="020F0502020204030204" pitchFamily="1" charset="0"/>
            </a:endParaRPr>
          </a:p>
        </p:txBody>
      </p:sp>
      <p:pic>
        <p:nvPicPr>
          <p:cNvPr id="8" name="Picture 7"/>
          <p:cNvPicPr>
            <a:picLocks noChangeAspect="1"/>
          </p:cNvPicPr>
          <p:nvPr/>
        </p:nvPicPr>
        <p:blipFill>
          <a:blip r:embed="rId1"/>
          <a:stretch>
            <a:fillRect/>
          </a:stretch>
        </p:blipFill>
        <p:spPr>
          <a:xfrm>
            <a:off x="6717243" y="1480262"/>
            <a:ext cx="2079623" cy="2874686"/>
          </a:xfrm>
          <a:prstGeom prst="rect">
            <a:avLst/>
          </a:prstGeom>
        </p:spPr>
      </p:pic>
      <p:sp>
        <p:nvSpPr>
          <p:cNvPr id="9" name="Rectangle 8"/>
          <p:cNvSpPr/>
          <p:nvPr/>
        </p:nvSpPr>
        <p:spPr>
          <a:xfrm>
            <a:off x="456481" y="1388534"/>
            <a:ext cx="6228488" cy="5078314"/>
          </a:xfrm>
          <a:prstGeom prst="rect">
            <a:avLst/>
          </a:prstGeom>
        </p:spPr>
        <p:txBody>
          <a:bodyPr wrap="square">
            <a:spAutoFit/>
          </a:bodyPr>
          <a:lstStyle/>
          <a:p>
            <a:r>
              <a:rPr lang="en-US" dirty="0"/>
              <a:t>As Fig. (a) reminds us, any isolated conducting loop—regardless of whether it has an excess charge — is all at the same potential. No electric field can exist within it or along its surface.</a:t>
            </a:r>
            <a:endParaRPr lang="en-US" dirty="0"/>
          </a:p>
          <a:p>
            <a:endParaRPr lang="en-US" dirty="0"/>
          </a:p>
          <a:p>
            <a:r>
              <a:rPr lang="en-US" dirty="0"/>
              <a:t>If we insert a battery in the loop, as in Fig. (b), the conducting loop is no longer at a single potential. Electric fields act inside the material making up the loop, exerting forces on internal charges, causing them to move and thus establishing a </a:t>
            </a:r>
            <a:r>
              <a:rPr lang="en-US" b="1" dirty="0"/>
              <a:t>current</a:t>
            </a:r>
            <a:r>
              <a:rPr lang="en-US" dirty="0"/>
              <a:t>. (The diagram assumes the motion of positive charges moving clockwise.)</a:t>
            </a:r>
            <a:endParaRPr lang="en-US" dirty="0"/>
          </a:p>
          <a:p>
            <a:endParaRPr lang="en-US" dirty="0"/>
          </a:p>
          <a:p>
            <a:r>
              <a:rPr lang="en-US" dirty="0"/>
              <a:t>Figure </a:t>
            </a:r>
            <a:r>
              <a:rPr lang="en-US" dirty="0" err="1"/>
              <a:t>c</a:t>
            </a:r>
            <a:r>
              <a:rPr lang="en-US" dirty="0"/>
              <a:t> shows a section of a conductor, part of a conducting loop in which current has been established. If charge </a:t>
            </a:r>
            <a:r>
              <a:rPr lang="en-US" i="1" dirty="0" err="1"/>
              <a:t>dq</a:t>
            </a:r>
            <a:r>
              <a:rPr lang="en-US" dirty="0"/>
              <a:t> passes through a hypothetical plane (such as </a:t>
            </a:r>
            <a:r>
              <a:rPr lang="en-US" dirty="0" err="1"/>
              <a:t>aa</a:t>
            </a:r>
            <a:r>
              <a:rPr lang="en-US" dirty="0"/>
              <a:t>’) in time </a:t>
            </a:r>
            <a:r>
              <a:rPr lang="en-US" i="1" dirty="0" err="1"/>
              <a:t>dt</a:t>
            </a:r>
            <a:r>
              <a:rPr lang="en-US" dirty="0"/>
              <a:t>, then the current </a:t>
            </a:r>
            <a:r>
              <a:rPr lang="en-US" i="1" dirty="0" err="1"/>
              <a:t>i</a:t>
            </a:r>
            <a:r>
              <a:rPr lang="en-US" i="1" dirty="0"/>
              <a:t> </a:t>
            </a:r>
            <a:r>
              <a:rPr lang="en-US" dirty="0"/>
              <a:t>through that plane is defined as</a:t>
            </a:r>
            <a:endParaRPr lang="en-US" dirty="0"/>
          </a:p>
          <a:p>
            <a:endParaRPr lang="en-US" dirty="0"/>
          </a:p>
        </p:txBody>
      </p:sp>
      <p:sp>
        <p:nvSpPr>
          <p:cNvPr id="10" name="Rectangle 9"/>
          <p:cNvSpPr/>
          <p:nvPr/>
        </p:nvSpPr>
        <p:spPr>
          <a:xfrm>
            <a:off x="748538" y="3188136"/>
            <a:ext cx="4572000" cy="369332"/>
          </a:xfrm>
          <a:prstGeom prst="rect">
            <a:avLst/>
          </a:prstGeom>
        </p:spPr>
        <p:txBody>
          <a:bodyPr>
            <a:spAutoFit/>
          </a:bodyPr>
          <a:lstStyle/>
          <a:p>
            <a:endParaRPr lang="en-US" dirty="0"/>
          </a:p>
        </p:txBody>
      </p:sp>
      <p:pic>
        <p:nvPicPr>
          <p:cNvPr id="11" name="Picture 10"/>
          <p:cNvPicPr>
            <a:picLocks noChangeAspect="1"/>
          </p:cNvPicPr>
          <p:nvPr/>
        </p:nvPicPr>
        <p:blipFill>
          <a:blip r:embed="rId2"/>
          <a:stretch>
            <a:fillRect/>
          </a:stretch>
        </p:blipFill>
        <p:spPr>
          <a:xfrm>
            <a:off x="6695402" y="4554502"/>
            <a:ext cx="2241101" cy="1719298"/>
          </a:xfrm>
          <a:prstGeom prst="rect">
            <a:avLst/>
          </a:prstGeom>
        </p:spPr>
      </p:pic>
      <p:sp>
        <p:nvSpPr>
          <p:cNvPr id="12" name="TextBox 11"/>
          <p:cNvSpPr txBox="1"/>
          <p:nvPr/>
        </p:nvSpPr>
        <p:spPr>
          <a:xfrm>
            <a:off x="7600793" y="6307103"/>
            <a:ext cx="364102" cy="276999"/>
          </a:xfrm>
          <a:prstGeom prst="rect">
            <a:avLst/>
          </a:prstGeom>
          <a:noFill/>
        </p:spPr>
        <p:txBody>
          <a:bodyPr wrap="none" rtlCol="0">
            <a:spAutoFit/>
          </a:bodyPr>
          <a:lstStyle/>
          <a:p>
            <a:r>
              <a:rPr lang="en-US" sz="1200" dirty="0"/>
              <a:t>(</a:t>
            </a:r>
            <a:r>
              <a:rPr lang="en-US" sz="1200" dirty="0" err="1"/>
              <a:t>c</a:t>
            </a:r>
            <a:r>
              <a:rPr lang="en-US" sz="1200" dirty="0"/>
              <a:t>)</a:t>
            </a:r>
            <a:endParaRPr lang="en-US" sz="1200" dirty="0"/>
          </a:p>
        </p:txBody>
      </p:sp>
      <p:pic>
        <p:nvPicPr>
          <p:cNvPr id="13" name="Picture 12"/>
          <p:cNvPicPr>
            <a:picLocks noChangeAspect="1"/>
          </p:cNvPicPr>
          <p:nvPr/>
        </p:nvPicPr>
        <p:blipFill>
          <a:blip r:embed="rId3"/>
          <a:stretch>
            <a:fillRect/>
          </a:stretch>
        </p:blipFill>
        <p:spPr>
          <a:xfrm>
            <a:off x="2652846" y="5934053"/>
            <a:ext cx="2615873" cy="533333"/>
          </a:xfrm>
          <a:prstGeom prst="rect">
            <a:avLst/>
          </a:prstGeom>
        </p:spPr>
      </p:pic>
      <p:sp>
        <p:nvSpPr>
          <p:cNvPr id="14" name="Footer Placeholder 13"/>
          <p:cNvSpPr>
            <a:spLocks noGrp="1"/>
          </p:cNvSpPr>
          <p:nvPr>
            <p:ph type="ftr" idx="11"/>
          </p:nvPr>
        </p:nvSpPr>
        <p:spPr/>
        <p:txBody>
          <a:bodyPr/>
          <a:lstStyle/>
          <a:p>
            <a:r>
              <a:rPr lang="en-US"/>
              <a:t>© 2014 John Wiley &amp; Sons, Inc. All rights reserved.</a:t>
            </a:r>
            <a:endParaRPr lang="en-US"/>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1"/>
          <a:stretch>
            <a:fillRect/>
          </a:stretch>
        </p:blipFill>
        <p:spPr>
          <a:xfrm>
            <a:off x="6392334" y="1352351"/>
            <a:ext cx="2594268" cy="4238032"/>
          </a:xfrm>
          <a:prstGeom prst="rect">
            <a:avLst/>
          </a:prstGeom>
        </p:spPr>
      </p:pic>
      <p:sp>
        <p:nvSpPr>
          <p:cNvPr id="10242" name="Rectangle 1"/>
          <p:cNvSpPr>
            <a:spLocks noGrp="1" noChangeArrowheads="1"/>
          </p:cNvSpPr>
          <p:nvPr>
            <p:ph type="title"/>
          </p:nvPr>
        </p:nvSpPr>
        <p:spPr>
          <a:xfrm>
            <a:off x="456481" y="273629"/>
            <a:ext cx="8228160" cy="888574"/>
          </a:xfrm>
        </p:spPr>
        <p:txBody>
          <a:bodyPr tIns="25471"/>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700" b="1" dirty="0">
                <a:solidFill>
                  <a:schemeClr val="bg1"/>
                </a:solidFill>
                <a:ea typeface="Calibri" panose="020F0502020204030204" pitchFamily="1" charset="0"/>
                <a:cs typeface="Calibri" panose="020F0502020204030204" pitchFamily="1" charset="0"/>
              </a:rPr>
              <a:t>26-1</a:t>
            </a:r>
            <a:r>
              <a:rPr lang="en-US" sz="2700" dirty="0">
                <a:solidFill>
                  <a:schemeClr val="bg1"/>
                </a:solidFill>
                <a:ea typeface="Calibri" panose="020F0502020204030204" pitchFamily="1" charset="0"/>
                <a:cs typeface="Calibri" panose="020F0502020204030204" pitchFamily="1" charset="0"/>
              </a:rPr>
              <a:t>  Electric Current</a:t>
            </a:r>
            <a:endParaRPr lang="en-US" sz="2700" dirty="0">
              <a:solidFill>
                <a:schemeClr val="bg1"/>
              </a:solidFill>
              <a:ea typeface="Calibri" panose="020F0502020204030204" pitchFamily="1" charset="0"/>
              <a:cs typeface="Calibri" panose="020F0502020204030204" pitchFamily="1" charset="0"/>
            </a:endParaRPr>
          </a:p>
        </p:txBody>
      </p:sp>
      <p:sp>
        <p:nvSpPr>
          <p:cNvPr id="9" name="Rectangle 8"/>
          <p:cNvSpPr/>
          <p:nvPr/>
        </p:nvSpPr>
        <p:spPr>
          <a:xfrm>
            <a:off x="456481" y="1600741"/>
            <a:ext cx="6228488" cy="3693319"/>
          </a:xfrm>
          <a:prstGeom prst="rect">
            <a:avLst/>
          </a:prstGeom>
        </p:spPr>
        <p:txBody>
          <a:bodyPr wrap="square">
            <a:spAutoFit/>
          </a:bodyPr>
          <a:lstStyle/>
          <a:p>
            <a:r>
              <a:rPr lang="en-US" dirty="0"/>
              <a:t>Figure (a) shows a conductor with current </a:t>
            </a:r>
            <a:r>
              <a:rPr lang="en-US" i="1" dirty="0"/>
              <a:t>i</a:t>
            </a:r>
            <a:r>
              <a:rPr lang="en-US" i="1" baseline="-25000" dirty="0"/>
              <a:t>0</a:t>
            </a:r>
            <a:r>
              <a:rPr lang="en-US" dirty="0"/>
              <a:t> splitting </a:t>
            </a:r>
            <a:br>
              <a:rPr lang="en-US" dirty="0"/>
            </a:br>
            <a:r>
              <a:rPr lang="en-US" dirty="0"/>
              <a:t>at a junction into two branches. Because charge is conserved, the magnitudes of the currents in the </a:t>
            </a:r>
            <a:br>
              <a:rPr lang="en-US" dirty="0"/>
            </a:br>
            <a:r>
              <a:rPr lang="en-US" dirty="0"/>
              <a:t>branches must add to yield the magnitude of the current </a:t>
            </a:r>
            <a:br>
              <a:rPr lang="en-US" dirty="0"/>
            </a:br>
            <a:r>
              <a:rPr lang="en-US" dirty="0"/>
              <a:t>in the original conductor, so that</a:t>
            </a:r>
            <a:endParaRPr lang="en-US" dirty="0"/>
          </a:p>
          <a:p>
            <a:endParaRPr lang="en-US" dirty="0"/>
          </a:p>
          <a:p>
            <a:r>
              <a:rPr lang="en-US" dirty="0"/>
              <a:t>Figure (</a:t>
            </a:r>
            <a:r>
              <a:rPr lang="en-US" dirty="0" err="1"/>
              <a:t>b</a:t>
            </a:r>
            <a:r>
              <a:rPr lang="en-US" dirty="0"/>
              <a:t>) suggests, bending or reorienting the wires in space does not change the validity of the above equation Current arrows show only a direction (or sense) of flow along a conductor, not a direction in space.</a:t>
            </a:r>
            <a:endParaRPr lang="en-US" dirty="0"/>
          </a:p>
          <a:p>
            <a:endParaRPr lang="en-US" dirty="0"/>
          </a:p>
          <a:p>
            <a:endParaRPr lang="en-US" dirty="0"/>
          </a:p>
          <a:p>
            <a:endParaRPr lang="en-US" dirty="0"/>
          </a:p>
        </p:txBody>
      </p:sp>
      <p:sp>
        <p:nvSpPr>
          <p:cNvPr id="10" name="Rectangle 9"/>
          <p:cNvSpPr/>
          <p:nvPr/>
        </p:nvSpPr>
        <p:spPr>
          <a:xfrm>
            <a:off x="748538" y="3188136"/>
            <a:ext cx="4572000" cy="369332"/>
          </a:xfrm>
          <a:prstGeom prst="rect">
            <a:avLst/>
          </a:prstGeom>
        </p:spPr>
        <p:txBody>
          <a:bodyPr>
            <a:spAutoFit/>
          </a:bodyPr>
          <a:lstStyle/>
          <a:p>
            <a:endParaRPr lang="en-US" dirty="0"/>
          </a:p>
        </p:txBody>
      </p:sp>
      <p:pic>
        <p:nvPicPr>
          <p:cNvPr id="15" name="Picture 14"/>
          <p:cNvPicPr>
            <a:picLocks noChangeAspect="1"/>
          </p:cNvPicPr>
          <p:nvPr/>
        </p:nvPicPr>
        <p:blipFill>
          <a:blip r:embed="rId2"/>
          <a:stretch>
            <a:fillRect/>
          </a:stretch>
        </p:blipFill>
        <p:spPr>
          <a:xfrm>
            <a:off x="3961418" y="2850263"/>
            <a:ext cx="1206349" cy="444444"/>
          </a:xfrm>
          <a:prstGeom prst="rect">
            <a:avLst/>
          </a:prstGeom>
        </p:spPr>
      </p:pic>
      <p:pic>
        <p:nvPicPr>
          <p:cNvPr id="16" name="Picture 15"/>
          <p:cNvPicPr>
            <a:picLocks noChangeAspect="1"/>
          </p:cNvPicPr>
          <p:nvPr/>
        </p:nvPicPr>
        <p:blipFill>
          <a:blip r:embed="rId3"/>
          <a:stretch>
            <a:fillRect/>
          </a:stretch>
        </p:blipFill>
        <p:spPr>
          <a:xfrm>
            <a:off x="456481" y="4468103"/>
            <a:ext cx="5058410" cy="800100"/>
          </a:xfrm>
          <a:prstGeom prst="rect">
            <a:avLst/>
          </a:prstGeom>
        </p:spPr>
      </p:pic>
      <p:pic>
        <p:nvPicPr>
          <p:cNvPr id="17" name="Picture 16"/>
          <p:cNvPicPr>
            <a:picLocks noChangeAspect="1"/>
          </p:cNvPicPr>
          <p:nvPr/>
        </p:nvPicPr>
        <p:blipFill>
          <a:blip r:embed="rId4"/>
          <a:stretch>
            <a:fillRect/>
          </a:stretch>
        </p:blipFill>
        <p:spPr>
          <a:xfrm>
            <a:off x="748538" y="5225871"/>
            <a:ext cx="4274820" cy="1303020"/>
          </a:xfrm>
          <a:prstGeom prst="rect">
            <a:avLst/>
          </a:prstGeom>
        </p:spPr>
      </p:pic>
      <p:sp>
        <p:nvSpPr>
          <p:cNvPr id="18" name="TextBox 17"/>
          <p:cNvSpPr txBox="1"/>
          <p:nvPr/>
        </p:nvSpPr>
        <p:spPr>
          <a:xfrm>
            <a:off x="5320538" y="5690999"/>
            <a:ext cx="2492990" cy="646331"/>
          </a:xfrm>
          <a:prstGeom prst="rect">
            <a:avLst/>
          </a:prstGeom>
          <a:noFill/>
        </p:spPr>
        <p:txBody>
          <a:bodyPr wrap="none" rtlCol="0">
            <a:spAutoFit/>
          </a:bodyPr>
          <a:lstStyle/>
          <a:p>
            <a:r>
              <a:rPr lang="en-US" i="1" dirty="0"/>
              <a:t>Answer</a:t>
            </a:r>
            <a:r>
              <a:rPr lang="en-US" dirty="0"/>
              <a:t>: 8A with arrow </a:t>
            </a:r>
            <a:endParaRPr lang="en-US" dirty="0"/>
          </a:p>
          <a:p>
            <a:r>
              <a:rPr lang="en-US" dirty="0"/>
              <a:t>              pointing right</a:t>
            </a:r>
            <a:endParaRPr lang="en-US" dirty="0"/>
          </a:p>
        </p:txBody>
      </p:sp>
      <p:sp>
        <p:nvSpPr>
          <p:cNvPr id="11" name="Footer Placeholder 10"/>
          <p:cNvSpPr>
            <a:spLocks noGrp="1"/>
          </p:cNvSpPr>
          <p:nvPr>
            <p:ph type="ftr" idx="11"/>
          </p:nvPr>
        </p:nvSpPr>
        <p:spPr/>
        <p:txBody>
          <a:bodyPr/>
          <a:lstStyle/>
          <a:p>
            <a:r>
              <a:rPr lang="en-US"/>
              <a:t>© 2014 John Wiley &amp; Sons, Inc. All rights reserved.</a:t>
            </a:r>
            <a:endParaRPr lang="en-US"/>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chemeClr val="bg1"/>
                </a:solidFill>
              </a:rPr>
              <a:t>Current Density</a:t>
            </a:r>
            <a:r>
              <a:rPr lang="en-US" dirty="0"/>
              <a:t>, </a:t>
            </a:r>
            <a:r>
              <a:rPr lang="en-US" dirty="0">
                <a:solidFill>
                  <a:schemeClr val="bg1"/>
                </a:solidFill>
              </a:rPr>
              <a:t>Drift Speed</a:t>
            </a:r>
            <a:endParaRPr lang="en-US" dirty="0">
              <a:solidFill>
                <a:schemeClr val="bg1"/>
              </a:solidFill>
            </a:endParaRPr>
          </a:p>
        </p:txBody>
      </p:sp>
      <p:sp>
        <p:nvSpPr>
          <p:cNvPr id="5" name="Footer Placeholder 4"/>
          <p:cNvSpPr>
            <a:spLocks noGrp="1"/>
          </p:cNvSpPr>
          <p:nvPr>
            <p:ph type="ftr" idx="11"/>
          </p:nvPr>
        </p:nvSpPr>
        <p:spPr/>
        <p:txBody>
          <a:bodyPr/>
          <a:lstStyle/>
          <a:p>
            <a:r>
              <a:rPr lang="en-US"/>
              <a:t>© 2014 John Wiley &amp; Sons, Inc. All rights reserved.</a:t>
            </a:r>
            <a:endParaRPr lang="en-US"/>
          </a:p>
        </p:txBody>
      </p:sp>
      <p:pic>
        <p:nvPicPr>
          <p:cNvPr id="11" name="Content Placeholder 10"/>
          <p:cNvPicPr>
            <a:picLocks noGrp="1" noChangeAspect="1"/>
          </p:cNvPicPr>
          <p:nvPr>
            <p:ph idx="1"/>
          </p:nvPr>
        </p:nvPicPr>
        <p:blipFill>
          <a:blip r:embed="rId1"/>
          <a:stretch>
            <a:fillRect/>
          </a:stretch>
        </p:blipFill>
        <p:spPr>
          <a:xfrm>
            <a:off x="4568400" y="2134204"/>
            <a:ext cx="5597259" cy="2347914"/>
          </a:xfrm>
        </p:spPr>
      </p:pic>
      <p:pic>
        <p:nvPicPr>
          <p:cNvPr id="15" name="Picture 14"/>
          <p:cNvPicPr>
            <a:picLocks noChangeAspect="1"/>
          </p:cNvPicPr>
          <p:nvPr/>
        </p:nvPicPr>
        <p:blipFill>
          <a:blip r:embed="rId2"/>
          <a:stretch>
            <a:fillRect/>
          </a:stretch>
        </p:blipFill>
        <p:spPr>
          <a:xfrm>
            <a:off x="4568400" y="4464726"/>
            <a:ext cx="3954982" cy="993714"/>
          </a:xfrm>
          <a:prstGeom prst="rect">
            <a:avLst/>
          </a:prstGeom>
        </p:spPr>
      </p:pic>
      <p:pic>
        <p:nvPicPr>
          <p:cNvPr id="17" name="Picture 16"/>
          <p:cNvPicPr>
            <a:picLocks noChangeAspect="1"/>
          </p:cNvPicPr>
          <p:nvPr/>
        </p:nvPicPr>
        <p:blipFill>
          <a:blip r:embed="rId3"/>
          <a:stretch>
            <a:fillRect/>
          </a:stretch>
        </p:blipFill>
        <p:spPr>
          <a:xfrm>
            <a:off x="4114800" y="5380692"/>
            <a:ext cx="3974626" cy="1111548"/>
          </a:xfrm>
          <a:prstGeom prst="rect">
            <a:avLst/>
          </a:prstGeom>
        </p:spPr>
      </p:pic>
      <mc:AlternateContent xmlns:mc="http://schemas.openxmlformats.org/markup-compatibility/2006">
        <mc:Choice xmlns:a14="http://schemas.microsoft.com/office/drawing/2010/main" Requires="a14">
          <p:sp>
            <p:nvSpPr>
              <p:cNvPr id="19" name="TextBox 18"/>
              <p:cNvSpPr txBox="1"/>
              <p:nvPr/>
            </p:nvSpPr>
            <p:spPr>
              <a:xfrm>
                <a:off x="456480" y="1768444"/>
                <a:ext cx="5081954" cy="982641"/>
              </a:xfrm>
              <a:prstGeom prst="rect">
                <a:avLst/>
              </a:prstGeom>
              <a:noFill/>
            </p:spPr>
            <p:txBody>
              <a:bodyPr wrap="square">
                <a:spAutoFit/>
              </a:bodyPr>
              <a:lstStyle/>
              <a:p>
                <a:r>
                  <a:rPr lang="en-US" dirty="0"/>
                  <a:t>The flow of charge through a cross section of the conductor at a particular point describe as </a:t>
                </a:r>
                <a:r>
                  <a:rPr lang="en-US" b="1" dirty="0"/>
                  <a:t>Current density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𝑱</m:t>
                        </m:r>
                      </m:e>
                    </m:acc>
                  </m:oMath>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456480" y="1768444"/>
                <a:ext cx="5081954" cy="982641"/>
              </a:xfrm>
              <a:prstGeom prst="rect">
                <a:avLst/>
              </a:prstGeom>
              <a:blipFill rotWithShape="1">
                <a:blip r:embed="rId4"/>
                <a:stretch>
                  <a:fillRect l="-11" t="-61" r="12" b="27"/>
                </a:stretch>
              </a:blipFill>
            </p:spPr>
            <p:txBody>
              <a:bodyPr/>
              <a:lstStyle/>
              <a:p>
                <a:r>
                  <a:rPr lang="en-US" altLang="en-US">
                    <a:noFill/>
                  </a:rPr>
                  <a:t> </a:t>
                </a:r>
              </a:p>
            </p:txBody>
          </p:sp>
        </mc:Fallback>
      </mc:AlternateContent>
      <p:pic>
        <p:nvPicPr>
          <p:cNvPr id="23" name="Picture 22"/>
          <p:cNvPicPr>
            <a:picLocks noChangeAspect="1"/>
          </p:cNvPicPr>
          <p:nvPr/>
        </p:nvPicPr>
        <p:blipFill rotWithShape="1">
          <a:blip r:embed="rId5"/>
          <a:srcRect t="8581" b="17573"/>
          <a:stretch>
            <a:fillRect/>
          </a:stretch>
        </p:blipFill>
        <p:spPr>
          <a:xfrm>
            <a:off x="1060977" y="2751085"/>
            <a:ext cx="2200704" cy="982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idx="11"/>
          </p:nvPr>
        </p:nvSpPr>
        <p:spPr/>
        <p:txBody>
          <a:bodyPr/>
          <a:lstStyle/>
          <a:p>
            <a:r>
              <a:rPr lang="en-US"/>
              <a:t>© 2014 John Wiley &amp; Sons, Inc. All rights reserved.</a:t>
            </a:r>
            <a:endParaRPr lang="en-US"/>
          </a:p>
        </p:txBody>
      </p:sp>
      <p:pic>
        <p:nvPicPr>
          <p:cNvPr id="5" name="Picture 4"/>
          <p:cNvPicPr>
            <a:picLocks noChangeAspect="1"/>
          </p:cNvPicPr>
          <p:nvPr/>
        </p:nvPicPr>
        <p:blipFill>
          <a:blip r:embed="rId1"/>
          <a:stretch>
            <a:fillRect/>
          </a:stretch>
        </p:blipFill>
        <p:spPr>
          <a:xfrm>
            <a:off x="342445" y="472583"/>
            <a:ext cx="7779170" cy="209110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6481" y="273629"/>
            <a:ext cx="8228160" cy="888574"/>
          </a:xfrm>
        </p:spPr>
        <p:txBody>
          <a:bodyPr tIns="25471"/>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700" b="1" dirty="0">
                <a:solidFill>
                  <a:schemeClr val="bg1"/>
                </a:solidFill>
                <a:ea typeface="Calibri" panose="020F0502020204030204" pitchFamily="1" charset="0"/>
                <a:cs typeface="Calibri" panose="020F0502020204030204" pitchFamily="1" charset="0"/>
              </a:rPr>
              <a:t>26-3</a:t>
            </a:r>
            <a:r>
              <a:rPr lang="en-US" sz="2700" dirty="0">
                <a:solidFill>
                  <a:schemeClr val="bg1"/>
                </a:solidFill>
                <a:ea typeface="Calibri" panose="020F0502020204030204" pitchFamily="1" charset="0"/>
                <a:cs typeface="Calibri" panose="020F0502020204030204" pitchFamily="1" charset="0"/>
              </a:rPr>
              <a:t>  Resistance and Resistivity</a:t>
            </a:r>
            <a:endParaRPr lang="en-US" sz="2700" dirty="0">
              <a:solidFill>
                <a:schemeClr val="bg1"/>
              </a:solidFill>
              <a:ea typeface="Calibri" panose="020F0502020204030204" pitchFamily="1" charset="0"/>
              <a:cs typeface="Calibri" panose="020F0502020204030204" pitchFamily="1" charset="0"/>
            </a:endParaRPr>
          </a:p>
        </p:txBody>
      </p:sp>
      <p:sp>
        <p:nvSpPr>
          <p:cNvPr id="10243" name="Rectangle 2"/>
          <p:cNvSpPr>
            <a:spLocks noGrp="1" noChangeArrowheads="1"/>
          </p:cNvSpPr>
          <p:nvPr>
            <p:ph sz="half" idx="1"/>
          </p:nvPr>
        </p:nvSpPr>
        <p:spPr>
          <a:xfrm>
            <a:off x="345070" y="1733046"/>
            <a:ext cx="4142263" cy="4949799"/>
          </a:xfrm>
        </p:spPr>
        <p:txBody>
          <a:bodyPr tIns="19267">
            <a:noAutofit/>
          </a:bodyPr>
          <a:lstStyle/>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100" b="1" dirty="0"/>
              <a:t>26.14</a:t>
            </a:r>
            <a:r>
              <a:rPr lang="en-US" sz="2100" dirty="0"/>
              <a:t> Apply the relationship between the potential difference </a:t>
            </a:r>
            <a:r>
              <a:rPr lang="en-US" sz="2100" i="1" dirty="0"/>
              <a:t>V </a:t>
            </a:r>
            <a:r>
              <a:rPr lang="en-US" sz="2100" dirty="0"/>
              <a:t>applied across an object, the object’s resistance </a:t>
            </a:r>
            <a:r>
              <a:rPr lang="en-US" sz="2100" i="1" dirty="0"/>
              <a:t>R</a:t>
            </a:r>
            <a:r>
              <a:rPr lang="en-US" sz="2100" dirty="0"/>
              <a:t>, and the resulting current </a:t>
            </a:r>
            <a:r>
              <a:rPr lang="en-US" sz="2100" i="1" dirty="0" err="1"/>
              <a:t>i</a:t>
            </a:r>
            <a:r>
              <a:rPr lang="en-US" sz="2100" i="1" dirty="0"/>
              <a:t> </a:t>
            </a:r>
            <a:r>
              <a:rPr lang="en-US" sz="2100" dirty="0"/>
              <a:t>through the object, between the application points.</a:t>
            </a:r>
            <a:endParaRPr lang="en-US" sz="2100" dirty="0"/>
          </a:p>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100" b="1" dirty="0"/>
              <a:t>26.15</a:t>
            </a:r>
            <a:r>
              <a:rPr lang="en-US" sz="2100" dirty="0"/>
              <a:t> Identify a resistor. </a:t>
            </a:r>
            <a:endParaRPr lang="en-US" sz="2100" dirty="0"/>
          </a:p>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100" b="1" dirty="0"/>
              <a:t>26.16</a:t>
            </a:r>
            <a:r>
              <a:rPr lang="en-US" sz="2100" dirty="0"/>
              <a:t> Apply the relationship between the electric field magnitude </a:t>
            </a:r>
            <a:r>
              <a:rPr lang="en-US" sz="2100" i="1" dirty="0"/>
              <a:t>E </a:t>
            </a:r>
            <a:r>
              <a:rPr lang="en-US" sz="2100" dirty="0"/>
              <a:t>set up at a point in a given material, the material’s resistivity </a:t>
            </a:r>
            <a:r>
              <a:rPr lang="en-US" sz="2100" i="1" dirty="0"/>
              <a:t>ρ</a:t>
            </a:r>
            <a:r>
              <a:rPr lang="en-US" sz="2100" dirty="0"/>
              <a:t>, and the resulting current density magnitude </a:t>
            </a:r>
            <a:r>
              <a:rPr lang="en-US" sz="2100" i="1" dirty="0"/>
              <a:t>J </a:t>
            </a:r>
            <a:r>
              <a:rPr lang="en-US" sz="2100" dirty="0"/>
              <a:t>at that point.</a:t>
            </a:r>
            <a:endParaRPr lang="en-US" sz="2100" dirty="0"/>
          </a:p>
        </p:txBody>
      </p:sp>
      <p:sp>
        <p:nvSpPr>
          <p:cNvPr id="10244" name="Rectangle 3"/>
          <p:cNvSpPr>
            <a:spLocks noGrp="1" noChangeArrowheads="1"/>
          </p:cNvSpPr>
          <p:nvPr>
            <p:ph sz="half" idx="2"/>
          </p:nvPr>
        </p:nvSpPr>
        <p:spPr>
          <a:xfrm>
            <a:off x="4650518" y="1733046"/>
            <a:ext cx="4274644" cy="4659288"/>
          </a:xfrm>
        </p:spPr>
        <p:txBody>
          <a:bodyPr tIns="19267">
            <a:noAutofit/>
          </a:bodyPr>
          <a:lstStyle/>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100" b="1" dirty="0"/>
              <a:t>26.17 </a:t>
            </a:r>
            <a:r>
              <a:rPr lang="en-US" sz="2100" dirty="0"/>
              <a:t>For a uniform electric field set up in a wire, apply the relationship between the electric field magnitude </a:t>
            </a:r>
            <a:r>
              <a:rPr lang="en-US" sz="2100" i="1" dirty="0"/>
              <a:t>E</a:t>
            </a:r>
            <a:r>
              <a:rPr lang="en-US" sz="2100" dirty="0"/>
              <a:t>, the potential difference </a:t>
            </a:r>
            <a:r>
              <a:rPr lang="en-US" sz="2100" i="1" dirty="0"/>
              <a:t>V</a:t>
            </a:r>
            <a:r>
              <a:rPr lang="en-US" sz="2100" dirty="0"/>
              <a:t> between the two ends, and the wire’s length </a:t>
            </a:r>
            <a:r>
              <a:rPr lang="en-US" sz="2100" i="1" dirty="0"/>
              <a:t>L</a:t>
            </a:r>
            <a:r>
              <a:rPr lang="en-US" sz="2100" dirty="0"/>
              <a:t>.</a:t>
            </a:r>
            <a:endParaRPr lang="en-US" sz="2100" dirty="0"/>
          </a:p>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100" b="1" dirty="0"/>
              <a:t>26.18 </a:t>
            </a:r>
            <a:r>
              <a:rPr lang="en-US" sz="2100" dirty="0"/>
              <a:t>Apply the relationship between resistivity </a:t>
            </a:r>
            <a:r>
              <a:rPr lang="en-US" sz="2100" i="1" dirty="0" err="1"/>
              <a:t>ρ</a:t>
            </a:r>
            <a:r>
              <a:rPr lang="en-US" sz="2100" dirty="0"/>
              <a:t> and conductivity </a:t>
            </a:r>
            <a:r>
              <a:rPr lang="en-US" sz="2100" i="1" dirty="0" err="1"/>
              <a:t>σ</a:t>
            </a:r>
            <a:r>
              <a:rPr lang="en-US" sz="2100" dirty="0"/>
              <a:t>. </a:t>
            </a:r>
            <a:endParaRPr lang="en-US" sz="2100" dirty="0"/>
          </a:p>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100" b="1" dirty="0"/>
              <a:t>26.19 </a:t>
            </a:r>
            <a:r>
              <a:rPr lang="en-US" sz="2100" dirty="0"/>
              <a:t>Apply the relationship between an object’s resistance R, the resistivity of its material </a:t>
            </a:r>
            <a:r>
              <a:rPr lang="en-US" sz="2100" i="1" dirty="0"/>
              <a:t>ρ</a:t>
            </a:r>
            <a:r>
              <a:rPr lang="en-US" sz="2100" dirty="0"/>
              <a:t>, its length </a:t>
            </a:r>
            <a:r>
              <a:rPr lang="en-US" sz="2100" i="1" dirty="0"/>
              <a:t>L</a:t>
            </a:r>
            <a:r>
              <a:rPr lang="en-US" sz="2100" dirty="0"/>
              <a:t>, and its cross-sectional area </a:t>
            </a:r>
            <a:r>
              <a:rPr lang="en-US" sz="2100" i="1" dirty="0"/>
              <a:t>A</a:t>
            </a:r>
            <a:r>
              <a:rPr lang="en-US" sz="2100" dirty="0"/>
              <a:t>.</a:t>
            </a:r>
            <a:endParaRPr lang="en-US" sz="2100" i="1" dirty="0"/>
          </a:p>
        </p:txBody>
      </p:sp>
      <p:sp>
        <p:nvSpPr>
          <p:cNvPr id="10245" name="Text Box 4"/>
          <p:cNvSpPr txBox="1">
            <a:spLocks noChangeArrowheads="1"/>
          </p:cNvSpPr>
          <p:nvPr/>
        </p:nvSpPr>
        <p:spPr bwMode="auto">
          <a:xfrm>
            <a:off x="414720" y="1194115"/>
            <a:ext cx="8294400" cy="479571"/>
          </a:xfrm>
          <a:prstGeom prst="rect">
            <a:avLst/>
          </a:prstGeom>
          <a:noFill/>
          <a:ln w="9525">
            <a:noFill/>
            <a:round/>
          </a:ln>
        </p:spPr>
        <p:txBody>
          <a:bodyPr lIns="81639" tIns="60086" rIns="81639" bIns="40820"/>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900" b="1" dirty="0">
                <a:solidFill>
                  <a:srgbClr val="34566E"/>
                </a:solidFill>
              </a:rPr>
              <a:t>Learning Objectives</a:t>
            </a:r>
            <a:endParaRPr lang="en-US" sz="2900" b="1" dirty="0">
              <a:solidFill>
                <a:srgbClr val="34566E"/>
              </a:solidFill>
            </a:endParaRPr>
          </a:p>
        </p:txBody>
      </p:sp>
      <p:sp>
        <p:nvSpPr>
          <p:cNvPr id="6" name="Footer Placeholder 5"/>
          <p:cNvSpPr>
            <a:spLocks noGrp="1"/>
          </p:cNvSpPr>
          <p:nvPr>
            <p:ph type="ftr" idx="11"/>
          </p:nvPr>
        </p:nvSpPr>
        <p:spPr/>
        <p:txBody>
          <a:bodyPr/>
          <a:lstStyle/>
          <a:p>
            <a:r>
              <a:rPr lang="en-US"/>
              <a:t>© 2014 John Wiley &amp; Sons, Inc. All rights reserved.</a:t>
            </a:r>
            <a:endParaRPr lang="en-US"/>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6481" y="273629"/>
            <a:ext cx="8228160" cy="888574"/>
          </a:xfrm>
        </p:spPr>
        <p:txBody>
          <a:bodyPr tIns="25471"/>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700" b="1" dirty="0">
                <a:solidFill>
                  <a:schemeClr val="bg1"/>
                </a:solidFill>
                <a:ea typeface="Calibri" panose="020F0502020204030204" pitchFamily="1" charset="0"/>
                <a:cs typeface="Calibri" panose="020F0502020204030204" pitchFamily="1" charset="0"/>
              </a:rPr>
              <a:t>26-3</a:t>
            </a:r>
            <a:r>
              <a:rPr lang="en-US" sz="2700" dirty="0">
                <a:solidFill>
                  <a:schemeClr val="bg1"/>
                </a:solidFill>
                <a:ea typeface="Calibri" panose="020F0502020204030204" pitchFamily="1" charset="0"/>
                <a:cs typeface="Calibri" panose="020F0502020204030204" pitchFamily="1" charset="0"/>
              </a:rPr>
              <a:t>  Resistance and Resistivity</a:t>
            </a:r>
            <a:endParaRPr lang="en-US" sz="2700" dirty="0">
              <a:solidFill>
                <a:schemeClr val="bg1"/>
              </a:solidFill>
              <a:ea typeface="Calibri" panose="020F0502020204030204" pitchFamily="1" charset="0"/>
              <a:cs typeface="Calibri" panose="020F0502020204030204" pitchFamily="1" charset="0"/>
            </a:endParaRPr>
          </a:p>
        </p:txBody>
      </p:sp>
      <p:sp>
        <p:nvSpPr>
          <p:cNvPr id="10243" name="Rectangle 2"/>
          <p:cNvSpPr>
            <a:spLocks noGrp="1" noChangeArrowheads="1"/>
          </p:cNvSpPr>
          <p:nvPr>
            <p:ph sz="half" idx="1"/>
          </p:nvPr>
        </p:nvSpPr>
        <p:spPr>
          <a:xfrm>
            <a:off x="345070" y="1736390"/>
            <a:ext cx="4194038" cy="4949799"/>
          </a:xfrm>
        </p:spPr>
        <p:txBody>
          <a:bodyPr tIns="19267">
            <a:noAutofit/>
          </a:bodyPr>
          <a:lstStyle/>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200" b="1" dirty="0"/>
              <a:t>26.20</a:t>
            </a:r>
            <a:r>
              <a:rPr lang="en-US" sz="2200" dirty="0"/>
              <a:t> Apply the equation that approximately gives a conductor’s resistivity </a:t>
            </a:r>
            <a:r>
              <a:rPr lang="en-US" sz="2200" i="1" dirty="0"/>
              <a:t>ρ</a:t>
            </a:r>
            <a:r>
              <a:rPr lang="en-US" sz="2200" dirty="0"/>
              <a:t> as a function of temperature </a:t>
            </a:r>
            <a:r>
              <a:rPr lang="en-US" sz="2200" i="1" dirty="0"/>
              <a:t>T</a:t>
            </a:r>
            <a:r>
              <a:rPr lang="en-US" sz="2200" dirty="0"/>
              <a:t>.</a:t>
            </a:r>
            <a:endParaRPr lang="en-US" sz="2200" dirty="0"/>
          </a:p>
        </p:txBody>
      </p:sp>
      <p:sp>
        <p:nvSpPr>
          <p:cNvPr id="10244" name="Rectangle 3"/>
          <p:cNvSpPr>
            <a:spLocks noGrp="1" noChangeArrowheads="1"/>
          </p:cNvSpPr>
          <p:nvPr>
            <p:ph sz="half" idx="2"/>
          </p:nvPr>
        </p:nvSpPr>
        <p:spPr>
          <a:xfrm>
            <a:off x="4650518" y="1736390"/>
            <a:ext cx="4274644" cy="3205548"/>
          </a:xfrm>
        </p:spPr>
        <p:txBody>
          <a:bodyPr tIns="19267">
            <a:noAutofit/>
          </a:bodyPr>
          <a:lstStyle/>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200" b="1" dirty="0"/>
              <a:t>26.21 </a:t>
            </a:r>
            <a:r>
              <a:rPr lang="en-US" sz="2200" dirty="0"/>
              <a:t>Sketch a graph of resistivity </a:t>
            </a:r>
            <a:r>
              <a:rPr lang="en-US" sz="2200" i="1" dirty="0"/>
              <a:t>ρ</a:t>
            </a:r>
            <a:r>
              <a:rPr lang="en-US" sz="2200" dirty="0"/>
              <a:t> versus temperature </a:t>
            </a:r>
            <a:r>
              <a:rPr lang="en-US" sz="2200" i="1" dirty="0"/>
              <a:t>T </a:t>
            </a:r>
            <a:r>
              <a:rPr lang="en-US" sz="2200" dirty="0"/>
              <a:t>for a metal.</a:t>
            </a:r>
            <a:endParaRPr lang="en-US" sz="2200" dirty="0"/>
          </a:p>
        </p:txBody>
      </p:sp>
      <p:sp>
        <p:nvSpPr>
          <p:cNvPr id="10245" name="Text Box 4"/>
          <p:cNvSpPr txBox="1">
            <a:spLocks noChangeArrowheads="1"/>
          </p:cNvSpPr>
          <p:nvPr/>
        </p:nvSpPr>
        <p:spPr bwMode="auto">
          <a:xfrm>
            <a:off x="414720" y="1194115"/>
            <a:ext cx="8294400" cy="479571"/>
          </a:xfrm>
          <a:prstGeom prst="rect">
            <a:avLst/>
          </a:prstGeom>
          <a:noFill/>
          <a:ln w="9525">
            <a:noFill/>
            <a:round/>
          </a:ln>
        </p:spPr>
        <p:txBody>
          <a:bodyPr lIns="81639" tIns="60086" rIns="81639" bIns="40820"/>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900" b="1" dirty="0">
                <a:solidFill>
                  <a:srgbClr val="34566E"/>
                </a:solidFill>
              </a:rPr>
              <a:t>Learning Objectives (Continued)</a:t>
            </a:r>
            <a:endParaRPr lang="en-US" sz="2900" b="1" dirty="0">
              <a:solidFill>
                <a:srgbClr val="34566E"/>
              </a:solidFill>
            </a:endParaRPr>
          </a:p>
        </p:txBody>
      </p:sp>
      <p:sp>
        <p:nvSpPr>
          <p:cNvPr id="6" name="Footer Placeholder 5"/>
          <p:cNvSpPr>
            <a:spLocks noGrp="1"/>
          </p:cNvSpPr>
          <p:nvPr>
            <p:ph type="ftr" idx="11"/>
          </p:nvPr>
        </p:nvSpPr>
        <p:spPr/>
        <p:txBody>
          <a:bodyPr/>
          <a:lstStyle/>
          <a:p>
            <a:r>
              <a:rPr lang="en-US"/>
              <a:t>© 2014 John Wiley &amp; Sons, Inc. All rights reserved.</a:t>
            </a:r>
            <a:endParaRPr lang="en-US"/>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6481" y="273629"/>
            <a:ext cx="8228160" cy="888574"/>
          </a:xfrm>
        </p:spPr>
        <p:txBody>
          <a:bodyPr tIns="25471"/>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700" b="1" dirty="0">
                <a:solidFill>
                  <a:schemeClr val="bg1"/>
                </a:solidFill>
                <a:ea typeface="Calibri" panose="020F0502020204030204" pitchFamily="1" charset="0"/>
                <a:cs typeface="Calibri" panose="020F0502020204030204" pitchFamily="1" charset="0"/>
              </a:rPr>
              <a:t>26-3</a:t>
            </a:r>
            <a:r>
              <a:rPr lang="en-US" sz="2700" dirty="0">
                <a:solidFill>
                  <a:schemeClr val="bg1"/>
                </a:solidFill>
                <a:ea typeface="Calibri" panose="020F0502020204030204" pitchFamily="1" charset="0"/>
                <a:cs typeface="Calibri" panose="020F0502020204030204" pitchFamily="1" charset="0"/>
              </a:rPr>
              <a:t>  Resistance and Resistivity</a:t>
            </a:r>
            <a:endParaRPr lang="en-US" sz="2700" dirty="0">
              <a:solidFill>
                <a:schemeClr val="bg1"/>
              </a:solidFill>
              <a:ea typeface="Calibri" panose="020F0502020204030204" pitchFamily="1" charset="0"/>
              <a:cs typeface="Calibri" panose="020F0502020204030204" pitchFamily="1" charset="0"/>
            </a:endParaRPr>
          </a:p>
        </p:txBody>
      </p:sp>
      <p:sp>
        <p:nvSpPr>
          <p:cNvPr id="8" name="Rectangle 7"/>
          <p:cNvSpPr/>
          <p:nvPr/>
        </p:nvSpPr>
        <p:spPr>
          <a:xfrm>
            <a:off x="284840" y="1485902"/>
            <a:ext cx="8687519" cy="4678096"/>
          </a:xfrm>
          <a:prstGeom prst="rect">
            <a:avLst/>
          </a:prstGeom>
        </p:spPr>
        <p:txBody>
          <a:bodyPr wrap="square">
            <a:spAutoFit/>
          </a:bodyPr>
          <a:lstStyle/>
          <a:p>
            <a:r>
              <a:rPr lang="en-US" dirty="0"/>
              <a:t>If we apply the same potential difference between the ends of geometrically similar rods of copper and of glass, very different currents result. The characteristic of the conductor that enters here is its </a:t>
            </a:r>
            <a:r>
              <a:rPr lang="en-US" b="1" dirty="0"/>
              <a:t>electrical resistance</a:t>
            </a:r>
            <a:r>
              <a:rPr lang="en-US" dirty="0"/>
              <a:t>. The resistance </a:t>
            </a:r>
            <a:r>
              <a:rPr lang="en-US" i="1" dirty="0"/>
              <a:t>R </a:t>
            </a:r>
            <a:r>
              <a:rPr lang="en-US" dirty="0"/>
              <a:t>of a conductor is defined as</a:t>
            </a:r>
            <a:endParaRPr lang="en-US" dirty="0"/>
          </a:p>
          <a:p>
            <a:endParaRPr lang="en-US" dirty="0"/>
          </a:p>
          <a:p>
            <a:br>
              <a:rPr lang="en-US" dirty="0"/>
            </a:br>
            <a:endParaRPr lang="en-US" dirty="0"/>
          </a:p>
          <a:p>
            <a:r>
              <a:rPr lang="en-US" dirty="0"/>
              <a:t>where </a:t>
            </a:r>
            <a:r>
              <a:rPr lang="en-US" i="1" dirty="0"/>
              <a:t>V </a:t>
            </a:r>
            <a:r>
              <a:rPr lang="en-US" dirty="0"/>
              <a:t>is the potential difference across the conductor and </a:t>
            </a:r>
            <a:r>
              <a:rPr lang="en-US" i="1" dirty="0" err="1"/>
              <a:t>i</a:t>
            </a:r>
            <a:r>
              <a:rPr lang="en-US" i="1" dirty="0"/>
              <a:t> </a:t>
            </a:r>
            <a:r>
              <a:rPr lang="en-US" dirty="0"/>
              <a:t>is the current through the conductor. Instead of the resistance R of an object, we may deal with the </a:t>
            </a:r>
            <a:r>
              <a:rPr lang="en-US" b="1" dirty="0"/>
              <a:t>resistivity </a:t>
            </a:r>
            <a:r>
              <a:rPr lang="en-US" i="1" dirty="0"/>
              <a:t>ρ </a:t>
            </a:r>
            <a:r>
              <a:rPr lang="en-US" dirty="0"/>
              <a:t>of the material:</a:t>
            </a:r>
            <a:endParaRPr lang="en-US" dirty="0"/>
          </a:p>
          <a:p>
            <a:endParaRPr lang="en-US" dirty="0"/>
          </a:p>
          <a:p>
            <a:br>
              <a:rPr lang="en-US" dirty="0"/>
            </a:br>
            <a:endParaRPr lang="en-US" dirty="0"/>
          </a:p>
          <a:p>
            <a:r>
              <a:rPr lang="en-US" dirty="0"/>
              <a:t>The reciprocal of resistivity is </a:t>
            </a:r>
            <a:r>
              <a:rPr lang="en-US" b="1" dirty="0"/>
              <a:t>conductivity </a:t>
            </a:r>
            <a:r>
              <a:rPr lang="en-US" i="1" dirty="0"/>
              <a:t>σ</a:t>
            </a:r>
            <a:r>
              <a:rPr lang="en-US" b="1" dirty="0"/>
              <a:t> </a:t>
            </a:r>
            <a:r>
              <a:rPr lang="en-US" dirty="0"/>
              <a:t>of the </a:t>
            </a:r>
            <a:br>
              <a:rPr lang="en-US" dirty="0"/>
            </a:br>
            <a:r>
              <a:rPr lang="en-US" dirty="0"/>
              <a:t>material:</a:t>
            </a:r>
            <a:endParaRPr lang="en-US" dirty="0"/>
          </a:p>
          <a:p>
            <a:endParaRPr lang="en-US" dirty="0"/>
          </a:p>
        </p:txBody>
      </p:sp>
      <p:pic>
        <p:nvPicPr>
          <p:cNvPr id="9" name="Picture 8"/>
          <p:cNvPicPr>
            <a:picLocks noChangeAspect="1"/>
          </p:cNvPicPr>
          <p:nvPr/>
        </p:nvPicPr>
        <p:blipFill>
          <a:blip r:embed="rId1"/>
          <a:stretch>
            <a:fillRect/>
          </a:stretch>
        </p:blipFill>
        <p:spPr>
          <a:xfrm>
            <a:off x="3167216" y="2614993"/>
            <a:ext cx="2514286" cy="647619"/>
          </a:xfrm>
          <a:prstGeom prst="rect">
            <a:avLst/>
          </a:prstGeom>
        </p:spPr>
      </p:pic>
      <p:pic>
        <p:nvPicPr>
          <p:cNvPr id="5" name="Picture 4"/>
          <p:cNvPicPr>
            <a:picLocks noChangeAspect="1"/>
          </p:cNvPicPr>
          <p:nvPr/>
        </p:nvPicPr>
        <p:blipFill>
          <a:blip r:embed="rId2"/>
          <a:stretch>
            <a:fillRect/>
          </a:stretch>
        </p:blipFill>
        <p:spPr>
          <a:xfrm>
            <a:off x="2960831" y="4271538"/>
            <a:ext cx="3174603" cy="673016"/>
          </a:xfrm>
          <a:prstGeom prst="rect">
            <a:avLst/>
          </a:prstGeom>
        </p:spPr>
      </p:pic>
      <p:pic>
        <p:nvPicPr>
          <p:cNvPr id="7" name="Picture 6"/>
          <p:cNvPicPr>
            <a:picLocks noChangeAspect="1"/>
          </p:cNvPicPr>
          <p:nvPr/>
        </p:nvPicPr>
        <p:blipFill>
          <a:blip r:embed="rId3"/>
          <a:stretch>
            <a:fillRect/>
          </a:stretch>
        </p:blipFill>
        <p:spPr>
          <a:xfrm>
            <a:off x="3390588" y="5541776"/>
            <a:ext cx="2425397" cy="622222"/>
          </a:xfrm>
          <a:prstGeom prst="rect">
            <a:avLst/>
          </a:prstGeom>
        </p:spPr>
      </p:pic>
      <p:pic>
        <p:nvPicPr>
          <p:cNvPr id="10" name="Picture 9"/>
          <p:cNvPicPr>
            <a:picLocks noChangeAspect="1"/>
          </p:cNvPicPr>
          <p:nvPr/>
        </p:nvPicPr>
        <p:blipFill>
          <a:blip r:embed="rId4"/>
          <a:stretch>
            <a:fillRect/>
          </a:stretch>
        </p:blipFill>
        <p:spPr>
          <a:xfrm>
            <a:off x="6213586" y="4147004"/>
            <a:ext cx="2888079" cy="1627261"/>
          </a:xfrm>
          <a:prstGeom prst="rect">
            <a:avLst/>
          </a:prstGeom>
        </p:spPr>
      </p:pic>
      <p:sp>
        <p:nvSpPr>
          <p:cNvPr id="11" name="TextBox 10"/>
          <p:cNvSpPr txBox="1"/>
          <p:nvPr/>
        </p:nvSpPr>
        <p:spPr>
          <a:xfrm>
            <a:off x="6350000" y="5774445"/>
            <a:ext cx="2706416" cy="338554"/>
          </a:xfrm>
          <a:prstGeom prst="rect">
            <a:avLst/>
          </a:prstGeom>
          <a:noFill/>
        </p:spPr>
        <p:txBody>
          <a:bodyPr wrap="square" rtlCol="0">
            <a:spAutoFit/>
          </a:bodyPr>
          <a:lstStyle/>
          <a:p>
            <a:pPr algn="ctr"/>
            <a:r>
              <a:rPr lang="en-US" sz="1600" dirty="0"/>
              <a:t>Assortment of Resistors</a:t>
            </a:r>
            <a:endParaRPr lang="en-US" sz="1600" dirty="0"/>
          </a:p>
        </p:txBody>
      </p:sp>
      <p:sp>
        <p:nvSpPr>
          <p:cNvPr id="12" name="Footer Placeholder 11"/>
          <p:cNvSpPr>
            <a:spLocks noGrp="1"/>
          </p:cNvSpPr>
          <p:nvPr>
            <p:ph type="ftr" idx="11"/>
          </p:nvPr>
        </p:nvSpPr>
        <p:spPr/>
        <p:txBody>
          <a:bodyPr/>
          <a:lstStyle/>
          <a:p>
            <a:r>
              <a:rPr lang="en-US"/>
              <a:t>© 2014 John Wiley &amp; Sons, Inc. All rights reserved.</a:t>
            </a:r>
            <a:endParaRPr lang="en-US"/>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Chapter_2_sample_v1">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WenQuanYi Micro Hei"/>
        <a:cs typeface="WenQuanYi Micro Hei"/>
      </a:majorFont>
      <a:minorFont>
        <a:latin typeface="Arial"/>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kumimoji="0" lang="en-GB"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kumimoji="0" lang="en-GB"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Chapter_16_v1.pptx</Template>
  <TotalTime>0</TotalTime>
  <Words>7430</Words>
  <Application>WPS Presentation</Application>
  <PresentationFormat>On-screen Show (4:3)</PresentationFormat>
  <Paragraphs>213</Paragraphs>
  <Slides>15</Slides>
  <Notes>12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SimSun</vt:lpstr>
      <vt:lpstr>Wingdings</vt:lpstr>
      <vt:lpstr>Times New Roman</vt:lpstr>
      <vt:lpstr>WenQuanYi Micro Hei</vt:lpstr>
      <vt:lpstr>Segoe Print</vt:lpstr>
      <vt:lpstr>Calibri</vt:lpstr>
      <vt:lpstr>Cambria Math</vt:lpstr>
      <vt:lpstr>Arial</vt:lpstr>
      <vt:lpstr>Microsoft YaHei</vt:lpstr>
      <vt:lpstr>Arial Unicode MS</vt:lpstr>
      <vt:lpstr>Calibri</vt:lpstr>
      <vt:lpstr>Chapter_2_sample_v1</vt:lpstr>
      <vt:lpstr>Electric Field, Electric Field due to point charge and dipole</vt:lpstr>
      <vt:lpstr>26-1  Electric Current</vt:lpstr>
      <vt:lpstr>26-1  Electric Current</vt:lpstr>
      <vt:lpstr>26-1  Electric Current</vt:lpstr>
      <vt:lpstr>Current Density, Drift Speed</vt:lpstr>
      <vt:lpstr>PowerPoint 演示文稿</vt:lpstr>
      <vt:lpstr>26-3  Resistance and Resistivity</vt:lpstr>
      <vt:lpstr>26-3  Resistance and Resistivity</vt:lpstr>
      <vt:lpstr>26-3  Resistance and Resistivity</vt:lpstr>
      <vt:lpstr>26-4  Ohm’s Law</vt:lpstr>
      <vt:lpstr>26-4  Ohm’s Law</vt:lpstr>
      <vt:lpstr>26-4  Ohm’s Law</vt:lpstr>
      <vt:lpstr>26  Summary</vt:lpstr>
      <vt:lpstr>26  Summary</vt:lpstr>
      <vt:lpstr>PowerPoint 演示文稿</vt:lpstr>
    </vt:vector>
  </TitlesOfParts>
  <Company>Lehigh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and Resistance</dc:title>
  <dc:creator>Abhishesh Regmi</dc:creator>
  <cp:lastModifiedBy>rimsha.b</cp:lastModifiedBy>
  <cp:revision>31</cp:revision>
  <dcterms:created xsi:type="dcterms:W3CDTF">2013-03-07T22:40:00Z</dcterms:created>
  <dcterms:modified xsi:type="dcterms:W3CDTF">2022-11-18T04:23:16Z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0x0101002F6463EF5D872347A7BF5761BB9BB3CC</vt:lpwstr>
  </property>
  <property fmtid="{D5CDD505-2E9C-101B-9397-08002B2CF9AE}" pid="3" name="ICV">
    <vt:lpwstr>F763AA5F1B3E41F1A3E4955908D9AFEF</vt:lpwstr>
  </property>
  <property fmtid="{D5CDD505-2E9C-101B-9397-08002B2CF9AE}" pid="4" name="KSOProductBuildVer">
    <vt:lpwstr>1033-11.2.0.11341</vt:lpwstr>
  </property>
</Properties>
</file>