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92" r:id="rId4"/>
    <p:sldId id="257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2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5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3694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551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1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59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7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6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1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2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0681E-A713-4D82-BCBF-84F0DDE95721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6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CS2005-Database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Saba Ghani</a:t>
            </a:r>
          </a:p>
          <a:p>
            <a:r>
              <a:rPr lang="en-US" dirty="0"/>
              <a:t>FAST-NU</a:t>
            </a:r>
          </a:p>
          <a:p>
            <a:r>
              <a:rPr lang="en-US" dirty="0" err="1"/>
              <a:t>Chiniot</a:t>
            </a:r>
            <a:r>
              <a:rPr lang="en-US" dirty="0"/>
              <a:t>-Faisalabad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219977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CBC89CF-D91D-1D15-4B26-7BE94347D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41C5-32CD-4BAE-5993-DCFB9A0B3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Lecturer: Saba Ghani</a:t>
            </a:r>
          </a:p>
          <a:p>
            <a:pPr lvl="1">
              <a:defRPr/>
            </a:pPr>
            <a:r>
              <a:rPr lang="en-US" dirty="0"/>
              <a:t>Since July, 2019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Department of Computer Science </a:t>
            </a:r>
          </a:p>
          <a:p>
            <a:pPr lvl="1">
              <a:defRPr/>
            </a:pPr>
            <a:r>
              <a:rPr lang="en-US" dirty="0"/>
              <a:t>MSCS-FAST NUCES</a:t>
            </a:r>
          </a:p>
          <a:p>
            <a:pPr lvl="1">
              <a:defRPr/>
            </a:pPr>
            <a:r>
              <a:rPr lang="en-US" dirty="0"/>
              <a:t>BSCS-LCWU Lahore</a:t>
            </a:r>
          </a:p>
          <a:p>
            <a:pPr marL="342900" lvl="1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Email: saba.ghani@nu.edu.pk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56BA640-C7C6-AC8B-D27C-C12731B73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honor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D1B6-B417-A26A-03BC-ABA72950B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100" b="1" dirty="0">
                <a:solidFill>
                  <a:srgbClr val="FF0000"/>
                </a:solidFill>
                <a:highlight>
                  <a:srgbClr val="FFFF00"/>
                </a:highlight>
              </a:rPr>
              <a:t>No cheating in quiz</a:t>
            </a:r>
          </a:p>
          <a:p>
            <a:pPr lvl="1">
              <a:defRPr/>
            </a:pP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Zero marks in all previous quizzes</a:t>
            </a:r>
          </a:p>
          <a:p>
            <a:pPr marL="342900" lvl="1" indent="0">
              <a:buNone/>
              <a:defRPr/>
            </a:pPr>
            <a:endParaRPr lang="en-US" sz="18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defRPr/>
            </a:pPr>
            <a:r>
              <a:rPr lang="en-US" sz="2100" b="1" dirty="0">
                <a:solidFill>
                  <a:srgbClr val="FF0000"/>
                </a:solidFill>
                <a:highlight>
                  <a:srgbClr val="FFFF00"/>
                </a:highlight>
              </a:rPr>
              <a:t>No deadline extension</a:t>
            </a:r>
          </a:p>
          <a:p>
            <a:pPr>
              <a:defRPr/>
            </a:pPr>
            <a:r>
              <a:rPr lang="en-US" sz="2100" b="1" dirty="0">
                <a:solidFill>
                  <a:srgbClr val="FF0000"/>
                </a:solidFill>
                <a:highlight>
                  <a:srgbClr val="FFFF00"/>
                </a:highlight>
              </a:rPr>
              <a:t>No assignment/quiz retake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1.1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</a:t>
            </a:r>
          </a:p>
          <a:p>
            <a:pPr lvl="0"/>
            <a:r>
              <a:rPr lang="en-US" dirty="0"/>
              <a:t>Recommended book</a:t>
            </a:r>
          </a:p>
          <a:p>
            <a:pPr lvl="0"/>
            <a:r>
              <a:rPr lang="en-US" dirty="0"/>
              <a:t>Course Outline</a:t>
            </a:r>
          </a:p>
          <a:p>
            <a:pPr lvl="0"/>
            <a:r>
              <a:rPr lang="en-US" dirty="0"/>
              <a:t>Marks distribution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5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16600" b="0" i="0" dirty="0">
                <a:solidFill>
                  <a:srgbClr val="202124"/>
                </a:solidFill>
                <a:effectLst/>
                <a:latin typeface="Google Sans Display"/>
              </a:rPr>
              <a:t>i2dq5ot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66547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Books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Fundamental of database system by </a:t>
            </a:r>
            <a:r>
              <a:rPr lang="en-US" dirty="0" err="1"/>
              <a:t>Ramez</a:t>
            </a:r>
            <a:r>
              <a:rPr lang="en-US" dirty="0"/>
              <a:t> </a:t>
            </a:r>
            <a:r>
              <a:rPr lang="en-US" dirty="0" err="1"/>
              <a:t>Elmasri</a:t>
            </a:r>
            <a:r>
              <a:rPr lang="en-US" dirty="0"/>
              <a:t>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0"/>
            <a:r>
              <a:rPr lang="en-US" dirty="0"/>
              <a:t>Modern Database </a:t>
            </a:r>
            <a:r>
              <a:rPr lang="en-US" dirty="0" err="1"/>
              <a:t>Mangemnet</a:t>
            </a:r>
            <a:r>
              <a:rPr lang="en-US" dirty="0"/>
              <a:t> system by Jeffery 10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0"/>
            <a:r>
              <a:rPr lang="en-US" dirty="0"/>
              <a:t>Database and </a:t>
            </a:r>
            <a:r>
              <a:rPr lang="en-US" dirty="0" err="1"/>
              <a:t>Knowlede</a:t>
            </a:r>
            <a:r>
              <a:rPr lang="en-US" dirty="0"/>
              <a:t> Based system by Jeffery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</a:t>
            </a:r>
          </a:p>
          <a:p>
            <a:pPr lvl="1"/>
            <a:r>
              <a:rPr lang="en-US" dirty="0"/>
              <a:t>All books are uploaded on Google classroom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7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Introduction to Database</a:t>
            </a:r>
          </a:p>
          <a:p>
            <a:pPr lvl="0"/>
            <a:r>
              <a:rPr lang="en-US" dirty="0"/>
              <a:t>Introduction to data models</a:t>
            </a:r>
          </a:p>
          <a:p>
            <a:pPr lvl="0"/>
            <a:r>
              <a:rPr lang="en-US" dirty="0"/>
              <a:t>Relational database, complete concepts including keys and constraints</a:t>
            </a:r>
          </a:p>
          <a:p>
            <a:pPr lvl="0"/>
            <a:r>
              <a:rPr lang="en-US" dirty="0"/>
              <a:t>Schema, representation of schema</a:t>
            </a:r>
          </a:p>
          <a:p>
            <a:pPr lvl="0"/>
            <a:r>
              <a:rPr lang="en-US" dirty="0"/>
              <a:t>Database designed concepts ERD, EERD</a:t>
            </a:r>
          </a:p>
          <a:p>
            <a:pPr lvl="0"/>
            <a:r>
              <a:rPr lang="en-US" dirty="0"/>
              <a:t>Programming Concepts</a:t>
            </a:r>
            <a:br>
              <a:rPr lang="en-US" dirty="0"/>
            </a:br>
            <a:r>
              <a:rPr lang="en-US" dirty="0"/>
              <a:t>SQL– DDL, DML, DCL</a:t>
            </a:r>
          </a:p>
          <a:p>
            <a:pPr lvl="0"/>
            <a:r>
              <a:rPr lang="en-US" dirty="0"/>
              <a:t>Normalization</a:t>
            </a:r>
          </a:p>
          <a:p>
            <a:pPr lvl="0"/>
            <a:r>
              <a:rPr lang="en-US" dirty="0"/>
              <a:t>Relational Algebra</a:t>
            </a:r>
          </a:p>
          <a:p>
            <a:pPr lvl="0"/>
            <a:r>
              <a:rPr lang="en-US" dirty="0"/>
              <a:t>Transaction processing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9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Distribution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9F5922-09A3-49F4-C04A-498414A9E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14347"/>
              </p:ext>
            </p:extLst>
          </p:nvPr>
        </p:nvGraphicFramePr>
        <p:xfrm>
          <a:off x="911668" y="193040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9873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539930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90405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Assessment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4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3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9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8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60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6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45-50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15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1538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8437</TotalTime>
  <Words>179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Google Sans Display</vt:lpstr>
      <vt:lpstr>Trebuchet MS</vt:lpstr>
      <vt:lpstr>Wingdings 3</vt:lpstr>
      <vt:lpstr>Facet</vt:lpstr>
      <vt:lpstr>CS2005-Database System</vt:lpstr>
      <vt:lpstr>Introduction</vt:lpstr>
      <vt:lpstr>Class honor code</vt:lpstr>
      <vt:lpstr>Lecture 1.1 </vt:lpstr>
      <vt:lpstr>Google Classroom code </vt:lpstr>
      <vt:lpstr>Recommended Books </vt:lpstr>
      <vt:lpstr>Course outline </vt:lpstr>
      <vt:lpstr>Marks Distribution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</dc:title>
  <dc:creator>innocent akhtar</dc:creator>
  <cp:lastModifiedBy>Saba Haris</cp:lastModifiedBy>
  <cp:revision>80</cp:revision>
  <dcterms:created xsi:type="dcterms:W3CDTF">2017-01-21T16:52:41Z</dcterms:created>
  <dcterms:modified xsi:type="dcterms:W3CDTF">2024-01-25T07:51:45Z</dcterms:modified>
</cp:coreProperties>
</file>