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24" r:id="rId3"/>
    <p:sldId id="418" r:id="rId4"/>
    <p:sldId id="426" r:id="rId5"/>
    <p:sldId id="419" r:id="rId6"/>
    <p:sldId id="399" r:id="rId7"/>
    <p:sldId id="400" r:id="rId8"/>
    <p:sldId id="401" r:id="rId9"/>
    <p:sldId id="403" r:id="rId10"/>
    <p:sldId id="4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11:33.1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0,'0'8,"0"8,0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11:33.1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0,'0'8,"0"8,0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AAEE-C742-4330-B8C6-40B4A4481D1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98D02-16B4-459C-84F2-7E5CE7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98D02-16B4-459C-84F2-7E5CE7833A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44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6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13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3311-DA2F-459C-9AE1-90A92D02EB8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Saba Ghani</a:t>
            </a:r>
          </a:p>
          <a:p>
            <a:r>
              <a:rPr lang="en-US" dirty="0"/>
              <a:t>FAST-NU</a:t>
            </a:r>
          </a:p>
          <a:p>
            <a:r>
              <a:rPr lang="en-US" dirty="0" err="1"/>
              <a:t>Chiniot</a:t>
            </a:r>
            <a:r>
              <a:rPr lang="en-US" dirty="0"/>
              <a:t>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23198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41-ADB9-4658-8E9C-829AA56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(DDL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0B82-634A-4E08-B34A-982C8138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IN" sz="1800" u="sng" dirty="0"/>
              <a:t>Following is an example to update the age of Ramesh: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1. UPDATE CUSTOMERS_VIEW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    SET AGE = 35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     WHERE name='Ramesh';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2. DELETE FROM CUSTOMERS_VIEW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      WHERE age = 22;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IN" sz="1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/>
              <a:t>3. </a:t>
            </a:r>
            <a:r>
              <a:rPr lang="en-IN" sz="1800" u="sng" dirty="0"/>
              <a:t>You need a way to drop the view if it is no longer needed. </a:t>
            </a:r>
            <a:endParaRPr lang="en-IN" sz="1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DROP VIEW CUSTOMERS_VIEW;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BD9B-438C-42C6-8CB7-2522621B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</a:p>
        </p:txBody>
      </p:sp>
    </p:spTree>
    <p:extLst>
      <p:ext uri="{BB962C8B-B14F-4D97-AF65-F5344CB8AC3E}">
        <p14:creationId xmlns:p14="http://schemas.microsoft.com/office/powerpoint/2010/main" val="311375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An index is a schema object. It is used by the server to speed up the retrieval of rows by using a pointer.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An index helps to speed up select queries and where clauses.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Indexes can be created or dropped with no effect on the data.</a:t>
            </a:r>
          </a:p>
          <a:p>
            <a:pPr algn="l" fontAlgn="base"/>
            <a:endParaRPr lang="en-US" b="1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When Should Indexes be Created?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A column contains a wide range of values.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A column does not contain a large number of null values.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One or more columns are frequently used together in a where clause or a join condition.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2ED6E4-5743-47BC-8645-CD20DD2D5C32}"/>
                  </a:ext>
                </a:extLst>
              </p14:cNvPr>
              <p14:cNvContentPartPr/>
              <p14:nvPr/>
            </p14:nvContentPartPr>
            <p14:xfrm>
              <a:off x="5890715" y="5036158"/>
              <a:ext cx="360" cy="15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2ED6E4-5743-47BC-8645-CD20DD2D5C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2715" y="5018567"/>
                <a:ext cx="36000" cy="503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29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CREATE INDEX statement is used to create indexes in tables.</a:t>
            </a:r>
          </a:p>
          <a:p>
            <a:r>
              <a:rPr lang="en-US" dirty="0"/>
              <a:t>An index can be created in a table to find data more quickly and efficiently.</a:t>
            </a:r>
          </a:p>
          <a:p>
            <a:r>
              <a:rPr lang="en-US" dirty="0"/>
              <a:t>The users cannot see the indexes, they are just used to speed up searches/queries.</a:t>
            </a:r>
          </a:p>
          <a:p>
            <a:r>
              <a:rPr lang="en-US" dirty="0"/>
              <a:t>CREATE INDEX </a:t>
            </a:r>
            <a:r>
              <a:rPr lang="en-US" dirty="0" err="1"/>
              <a:t>index_name</a:t>
            </a:r>
            <a:br>
              <a:rPr lang="en-US" dirty="0"/>
            </a:br>
            <a:r>
              <a:rPr lang="en-US" dirty="0"/>
              <a:t>ON </a:t>
            </a:r>
            <a:r>
              <a:rPr lang="en-US" dirty="0" err="1"/>
              <a:t>table_name</a:t>
            </a:r>
            <a:r>
              <a:rPr lang="en-US" dirty="0"/>
              <a:t> 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2ED6E4-5743-47BC-8645-CD20DD2D5C32}"/>
                  </a:ext>
                </a:extLst>
              </p14:cNvPr>
              <p14:cNvContentPartPr/>
              <p14:nvPr/>
            </p14:nvContentPartPr>
            <p14:xfrm>
              <a:off x="5890715" y="5036158"/>
              <a:ext cx="360" cy="15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2ED6E4-5743-47BC-8645-CD20DD2D5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2715" y="5018567"/>
                <a:ext cx="36000" cy="503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1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 statement below creates an index named "</a:t>
            </a:r>
            <a:r>
              <a:rPr lang="en-US" dirty="0" err="1"/>
              <a:t>PIndex</a:t>
            </a:r>
            <a:r>
              <a:rPr lang="en-US" dirty="0"/>
              <a:t>" on the "</a:t>
            </a:r>
            <a:r>
              <a:rPr lang="en-US" dirty="0" err="1"/>
              <a:t>LastName</a:t>
            </a:r>
            <a:r>
              <a:rPr lang="en-US" dirty="0"/>
              <a:t>" column in the "Persons" table:</a:t>
            </a:r>
          </a:p>
          <a:p>
            <a:r>
              <a:rPr lang="en-US" dirty="0"/>
              <a:t>CREATE INDEX </a:t>
            </a:r>
            <a:r>
              <a:rPr lang="en-US" dirty="0" err="1"/>
              <a:t>PIndex</a:t>
            </a:r>
            <a:br>
              <a:rPr lang="en-US" dirty="0"/>
            </a:br>
            <a:r>
              <a:rPr lang="en-US" dirty="0"/>
              <a:t>ON Persons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CREATE INDEX </a:t>
            </a:r>
            <a:r>
              <a:rPr lang="en-US" dirty="0" err="1"/>
              <a:t>PIndex</a:t>
            </a:r>
            <a:br>
              <a:rPr lang="en-US" dirty="0"/>
            </a:br>
            <a:r>
              <a:rPr lang="en-US" dirty="0"/>
              <a:t>ON Persons (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41-ADB9-4658-8E9C-829AA56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(DDL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0B82-634A-4E08-B34A-982C8138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view is a virtual table based on the result-set of an SQL statement.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view contains rows and columns, just like a real table. The fields in a view are fields from one or more real tables in the database.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View is auto updated table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 when actual tables updates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views are also update)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4" name="Picture 2" descr="http://www.codeproject.com/KB/database/View/View1.JPG">
            <a:extLst>
              <a:ext uri="{FF2B5EF4-FFF2-40B4-BE49-F238E27FC236}">
                <a16:creationId xmlns:a16="http://schemas.microsoft.com/office/drawing/2014/main" id="{C9A51F35-B761-4755-9171-856EF5E3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86" y="3288089"/>
            <a:ext cx="5998486" cy="356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89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41-ADB9-4658-8E9C-829AA56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(DDL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0B82-634A-4E08-B34A-982C8138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View is Virtual relation that does not necessarily actually exist in the database but is produced upon request, at time of request.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83C00A-F727-46C5-A89E-4CE6E17FC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04" y="2310750"/>
            <a:ext cx="7832725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8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41-ADB9-4658-8E9C-829AA56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0B82-634A-4E08-B34A-982C8138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</a:t>
            </a:r>
            <a:r>
              <a:rPr lang="en-US" dirty="0" err="1"/>
              <a:t>View_Name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select statement</a:t>
            </a:r>
            <a:br>
              <a:rPr lang="en-US" dirty="0"/>
            </a:br>
            <a:r>
              <a:rPr lang="en-US" dirty="0"/>
              <a:t>   From  Clause</a:t>
            </a:r>
            <a:br>
              <a:rPr lang="en-US" dirty="0"/>
            </a:br>
            <a:r>
              <a:rPr lang="en-US" dirty="0"/>
              <a:t>   Where condition</a:t>
            </a:r>
            <a:br>
              <a:rPr lang="en-US" dirty="0"/>
            </a:br>
            <a:r>
              <a:rPr lang="en-US" dirty="0"/>
              <a:t>    Group by</a:t>
            </a:r>
            <a:br>
              <a:rPr lang="en-US" dirty="0"/>
            </a:br>
            <a:r>
              <a:rPr lang="en-US" dirty="0"/>
              <a:t>    Having Condition</a:t>
            </a:r>
          </a:p>
          <a:p>
            <a:pPr marL="0" indent="0">
              <a:buNone/>
            </a:pPr>
            <a:r>
              <a:rPr lang="en-US" dirty="0"/>
              <a:t>    Order by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0484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41-ADB9-4658-8E9C-829AA56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683E8C-243A-47AE-8B18-ECB08E651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0"/>
            <a:ext cx="6632575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273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8754</TotalTime>
  <Words>416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Nunito</vt:lpstr>
      <vt:lpstr>Times New Roman</vt:lpstr>
      <vt:lpstr>Trebuchet MS</vt:lpstr>
      <vt:lpstr>Verdana</vt:lpstr>
      <vt:lpstr>Wingdings</vt:lpstr>
      <vt:lpstr>Wingdings 3</vt:lpstr>
      <vt:lpstr>Facet</vt:lpstr>
      <vt:lpstr>Database system</vt:lpstr>
      <vt:lpstr>PowerPoint Presentation</vt:lpstr>
      <vt:lpstr>Index</vt:lpstr>
      <vt:lpstr>Create index</vt:lpstr>
      <vt:lpstr>Create index</vt:lpstr>
      <vt:lpstr>Views (DDL Command)</vt:lpstr>
      <vt:lpstr>Views (DDL Command)</vt:lpstr>
      <vt:lpstr>Views  Syntax</vt:lpstr>
      <vt:lpstr>Views</vt:lpstr>
      <vt:lpstr>Views (DDL Command)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system</dc:title>
  <dc:creator>innocent akhtar</dc:creator>
  <cp:lastModifiedBy>Saba Haris</cp:lastModifiedBy>
  <cp:revision>157</cp:revision>
  <dcterms:created xsi:type="dcterms:W3CDTF">2017-02-17T09:43:00Z</dcterms:created>
  <dcterms:modified xsi:type="dcterms:W3CDTF">2024-03-29T06:25:45Z</dcterms:modified>
</cp:coreProperties>
</file>