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6" r:id="rId12"/>
    <p:sldId id="277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3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14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2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7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55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Database system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 Faisalabad Campus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Selecting Rows with </a:t>
            </a:r>
            <a:br>
              <a:rPr lang="en-US"/>
            </a:br>
            <a:r>
              <a:rPr lang="en-US"/>
              <a:t>Conditional Restrictions</a:t>
            </a:r>
            <a:endParaRPr/>
          </a:p>
        </p:txBody>
      </p:sp>
      <p:pic>
        <p:nvPicPr>
          <p:cNvPr id="227" name="Google Shape;227;p31" descr="Tbl07-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859" y="2336328"/>
            <a:ext cx="5808663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Row selection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57150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1.		Select * from EMPLOYEE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Where id=1;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2.		Select * from EMPLOYEE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Where Address=‘Lahore’;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3.		Select * from EMPLOYEE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Where address=‘Lahore’ AND name=‘Ali’;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4.		Select * from EMPLOYEE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	Where address=‘Lahore’ OR name=‘Ali’;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marL="0" lvl="0" indent="57150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9E13-A607-5CC6-28EF-42C5EEDF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1D72-B462-5467-2C19-95BE50340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5F3CB-8387-FAD9-23E8-C079FE32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97" y="0"/>
            <a:ext cx="686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Specific column selection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137" y="1819275"/>
            <a:ext cx="6791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Specific column selection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581" y="1558738"/>
            <a:ext cx="6834188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Specific column selection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321" y="2124075"/>
            <a:ext cx="9653378" cy="9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Specific column selection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106" y="2139763"/>
            <a:ext cx="6845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6DE91D-9609-60D7-7AD1-4B494BC9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290887"/>
            <a:ext cx="11811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b="70370"/>
          <a:stretch/>
        </p:blipFill>
        <p:spPr>
          <a:xfrm>
            <a:off x="1107243" y="1150003"/>
            <a:ext cx="7283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0" y="3276599"/>
            <a:ext cx="73152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70370"/>
          <a:stretch/>
        </p:blipFill>
        <p:spPr>
          <a:xfrm>
            <a:off x="1107243" y="1150003"/>
            <a:ext cx="72834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9789" y="3068451"/>
            <a:ext cx="73310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Topic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DML COMMAND</a:t>
            </a:r>
            <a:endParaRPr dirty="0"/>
          </a:p>
          <a:p>
            <a:pPr marL="914400" lvl="0" indent="-33655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Insert delete and update operation.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Basic retrieval queries in SQL  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SELECT</a:t>
            </a:r>
            <a:endParaRPr dirty="0"/>
          </a:p>
          <a:p>
            <a:pPr marL="968375" lvl="0" indent="-39052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IN</a:t>
            </a:r>
            <a:endParaRPr dirty="0"/>
          </a:p>
          <a:p>
            <a:pPr marL="968375" lvl="0" indent="-39052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BETWEEN</a:t>
            </a:r>
            <a:endParaRPr dirty="0"/>
          </a:p>
          <a:p>
            <a:pPr marL="968375" lvl="0" indent="-39052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EXIST</a:t>
            </a:r>
            <a:endParaRPr dirty="0"/>
          </a:p>
          <a:p>
            <a:pPr marL="968375" lvl="0" indent="-39052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LIKE</a:t>
            </a:r>
            <a:endParaRPr dirty="0"/>
          </a:p>
          <a:p>
            <a:pPr marL="968375" lvl="0" indent="-39052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IS NULL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214203" y="1930400"/>
            <a:ext cx="395012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2: DML: Data Manipulation Language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Insert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Update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Delete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Select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DML Commands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Data Manipulation Languages include INSERT,DELETE and UPDATE commands.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Use to modify database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INSERT COMMAND</a:t>
            </a:r>
            <a:endParaRPr b="1" dirty="0"/>
          </a:p>
          <a:p>
            <a:pPr marL="860425" lvl="0" indent="-40322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 its simplest form, it is used to add one or more tuples to a relation </a:t>
            </a:r>
            <a:endParaRPr dirty="0"/>
          </a:p>
          <a:p>
            <a:pPr marL="860425" lvl="0" indent="-40322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Attribute values should be listed in the same order as the attributes were specified in the </a:t>
            </a:r>
            <a:r>
              <a:rPr lang="en-US" b="1" dirty="0"/>
              <a:t>CREATE TABLE </a:t>
            </a:r>
            <a:r>
              <a:rPr lang="en-US" dirty="0"/>
              <a:t>command </a:t>
            </a:r>
            <a:endParaRPr dirty="0"/>
          </a:p>
          <a:p>
            <a:pPr marL="860425" lvl="0" indent="-40322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Constraints on data types are observed automatically </a:t>
            </a:r>
            <a:endParaRPr dirty="0"/>
          </a:p>
          <a:p>
            <a:pPr marL="860425" lvl="0" indent="-40322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Any integrity constraints as a part of the DDL specification are enforced </a:t>
            </a:r>
            <a:endParaRPr dirty="0"/>
          </a:p>
          <a:p>
            <a:pPr marL="860425" lvl="0" indent="-403225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Syntax: Specify the relation's name and a list of values for the tuple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INSERT Command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924674" y="1930400"/>
            <a:ext cx="111577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Syntax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highlight>
                  <a:srgbClr val="FFFF00"/>
                </a:highlight>
              </a:rPr>
              <a:t>INSERT INTO TABLE NAME(FIELD1,FIELD2,…..FIELDN)</a:t>
            </a:r>
            <a:endParaRPr dirty="0">
              <a:highlight>
                <a:srgbClr val="FFFF00"/>
              </a:highlight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highlight>
                  <a:srgbClr val="FFFF00"/>
                </a:highlight>
              </a:rPr>
              <a:t>                             VALUES(VALUE1,VALUE2,…….VALUEN);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EXAMPLE  </a:t>
            </a:r>
            <a:br>
              <a:rPr lang="en-US" dirty="0"/>
            </a:br>
            <a:r>
              <a:rPr lang="en-US" dirty="0"/>
              <a:t>INSERT INTO 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Minit,Lname,SSN,Bdate,Address,Gender,MSSN,Dno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VALUES(‘Richard’,’K’,’Marini’,’653298653’,’1962-12-30’,’98 Oak Forest, Katy,       Tx’,’M’,37000,’653298653,4);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OR</a:t>
            </a:r>
            <a:endParaRPr dirty="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943" y="5199004"/>
            <a:ext cx="702945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5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Delete Command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Removes tuples from a relation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Includes a WHERE-clause to select the tuples to be deleted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Tuples are deleted from only </a:t>
            </a:r>
            <a:r>
              <a:rPr lang="en-US" i="1" dirty="0"/>
              <a:t>one table </a:t>
            </a:r>
            <a:r>
              <a:rPr lang="en-US" dirty="0"/>
              <a:t>at a time (unless CASCADE is specified on a referential integrity constraint)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number of tuples deleted depends on the number of tuples in the relation that satisfy the WHERE-clause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Syntax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DELETE from table-name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WHERE Condition;</a:t>
            </a:r>
            <a:endParaRPr dirty="0">
              <a:highlight>
                <a:srgbClr val="FFFF00"/>
              </a:highlight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2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The Delete Command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     </a:t>
            </a:r>
            <a:r>
              <a:rPr lang="en-US" dirty="0" err="1"/>
              <a:t>Lname</a:t>
            </a:r>
            <a:r>
              <a:rPr lang="en-US" dirty="0"/>
              <a:t>=‘Brown’;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  SSN=‘123456789’;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=5;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DELETE FROM EMPLOYEE;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missing WHERE-clause specifies that </a:t>
            </a:r>
            <a:r>
              <a:rPr lang="en-US" i="1" dirty="0"/>
              <a:t>all tuples </a:t>
            </a:r>
            <a:r>
              <a:rPr lang="en-US" dirty="0"/>
              <a:t>in the relation are to be deleted; the table then becomes an empty table 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30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UPDATE COMMANDS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Used to modify attribute values of one or more selected tuples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WHERE-clause selects the tuples to be modified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SET-clause specifies the attributes to be modified and their new values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Each command modifies tuples </a:t>
            </a:r>
            <a:r>
              <a:rPr lang="en-US" i="1" dirty="0"/>
              <a:t>in the same relation</a:t>
            </a:r>
            <a:endParaRPr dirty="0"/>
          </a:p>
          <a:p>
            <a:pPr marL="349250" lvl="0" indent="-3492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i="1" dirty="0">
                <a:highlight>
                  <a:srgbClr val="FFFF00"/>
                </a:highlight>
              </a:rPr>
              <a:t>SYNTAX</a:t>
            </a:r>
            <a:br>
              <a:rPr lang="en-US" i="1" dirty="0">
                <a:highlight>
                  <a:srgbClr val="FFFF00"/>
                </a:highlight>
              </a:rPr>
            </a:br>
            <a:r>
              <a:rPr lang="en-US" i="1" dirty="0">
                <a:highlight>
                  <a:srgbClr val="FFFF00"/>
                </a:highlight>
              </a:rPr>
              <a:t>               UPDATE         TABLE-NAME</a:t>
            </a:r>
            <a:br>
              <a:rPr lang="en-US" i="1" dirty="0">
                <a:highlight>
                  <a:srgbClr val="FFFF00"/>
                </a:highlight>
              </a:rPr>
            </a:br>
            <a:r>
              <a:rPr lang="en-US" i="1" dirty="0">
                <a:highlight>
                  <a:srgbClr val="FFFF00"/>
                </a:highlight>
              </a:rPr>
              <a:t>               SET               ATRRIBUTE(s)=NEW VALUE</a:t>
            </a:r>
            <a:br>
              <a:rPr lang="en-US" i="1" dirty="0">
                <a:highlight>
                  <a:srgbClr val="FFFF00"/>
                </a:highlight>
              </a:rPr>
            </a:br>
            <a:r>
              <a:rPr lang="en-US" i="1" dirty="0">
                <a:highlight>
                  <a:srgbClr val="FFFF00"/>
                </a:highlight>
              </a:rPr>
              <a:t>               WHERE         CONDITION; 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i="1" dirty="0"/>
              <a:t>EXAMPLE</a:t>
            </a:r>
            <a:br>
              <a:rPr lang="en-US" i="1" dirty="0"/>
            </a:br>
            <a:r>
              <a:rPr lang="en-US" i="1" dirty="0"/>
              <a:t>               UPDATE         PROJECT</a:t>
            </a:r>
            <a:br>
              <a:rPr lang="en-US" i="1" dirty="0"/>
            </a:br>
            <a:r>
              <a:rPr lang="en-US" i="1" dirty="0"/>
              <a:t>               SET               </a:t>
            </a:r>
            <a:r>
              <a:rPr lang="en-US" i="1" dirty="0" err="1"/>
              <a:t>Plocation</a:t>
            </a:r>
            <a:r>
              <a:rPr lang="en-US" i="1" dirty="0"/>
              <a:t>=‘Bellaire’ AND </a:t>
            </a:r>
            <a:r>
              <a:rPr lang="en-US" i="1" dirty="0" err="1"/>
              <a:t>Dnum</a:t>
            </a:r>
            <a:r>
              <a:rPr lang="en-US" i="1" dirty="0"/>
              <a:t>=5</a:t>
            </a:r>
            <a:br>
              <a:rPr lang="en-US" i="1" dirty="0"/>
            </a:br>
            <a:r>
              <a:rPr lang="en-US" i="1" dirty="0"/>
              <a:t>               WHERE          </a:t>
            </a:r>
            <a:r>
              <a:rPr lang="en-US" i="1" dirty="0" err="1"/>
              <a:t>Pnumber</a:t>
            </a:r>
            <a:r>
              <a:rPr lang="en-US" i="1" dirty="0"/>
              <a:t>=10;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5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BASIC RETRIEVAL QUERIES</a:t>
            </a:r>
            <a:endParaRPr dirty="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SELECT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/>
              <a:t>One basic statement for retrieving information from a database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>
                <a:highlight>
                  <a:srgbClr val="FFFF00"/>
                </a:highlight>
              </a:rPr>
              <a:t>Syntax: </a:t>
            </a:r>
            <a:endParaRPr dirty="0">
              <a:highlight>
                <a:srgbClr val="FFFF00"/>
              </a:highlight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>
                <a:highlight>
                  <a:srgbClr val="FFFF00"/>
                </a:highlight>
              </a:rPr>
              <a:t>SELECT </a:t>
            </a:r>
            <a:r>
              <a:rPr lang="en-US" i="1" dirty="0" err="1">
                <a:highlight>
                  <a:srgbClr val="FFFF00"/>
                </a:highlight>
              </a:rPr>
              <a:t>columnlist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FROM </a:t>
            </a:r>
            <a:r>
              <a:rPr lang="en-US" i="1" dirty="0" err="1">
                <a:highlight>
                  <a:srgbClr val="FFFF00"/>
                </a:highlight>
              </a:rPr>
              <a:t>tablename</a:t>
            </a:r>
            <a:r>
              <a:rPr lang="en-US" dirty="0">
                <a:highlight>
                  <a:srgbClr val="FFFF00"/>
                </a:highlight>
              </a:rPr>
              <a:t>;</a:t>
            </a:r>
            <a:endParaRPr i="1" dirty="0">
              <a:highlight>
                <a:srgbClr val="FFFF00"/>
              </a:highlight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i="1" dirty="0" err="1"/>
              <a:t>Columnlist</a:t>
            </a:r>
            <a:r>
              <a:rPr lang="en-US" dirty="0"/>
              <a:t> represents one or more attributes, separated by commas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Asterisk can be used as wildcard character to list all attributes.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The WHERE clause is used to extract only those records that fulfill a specified criterion.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Example</a:t>
            </a:r>
            <a:endParaRPr dirty="0"/>
          </a:p>
          <a:p>
            <a:pPr marL="1143000" lvl="0" indent="-282575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SELECT * FROM EMPLOYEE</a:t>
            </a:r>
            <a:br>
              <a:rPr lang="en-US" dirty="0"/>
            </a:br>
            <a:r>
              <a:rPr lang="en-US" dirty="0"/>
              <a:t>WHERE SSN=123456789;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575</Words>
  <Application>Microsoft Office PowerPoint</Application>
  <PresentationFormat>Widescreen</PresentationFormat>
  <Paragraphs>82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Trebuchet MS</vt:lpstr>
      <vt:lpstr>Noto Sans Symbols</vt:lpstr>
      <vt:lpstr>Arial</vt:lpstr>
      <vt:lpstr>Facet</vt:lpstr>
      <vt:lpstr>Database system</vt:lpstr>
      <vt:lpstr>Topic</vt:lpstr>
      <vt:lpstr>SQL</vt:lpstr>
      <vt:lpstr>DML Commands</vt:lpstr>
      <vt:lpstr>The INSERT Command</vt:lpstr>
      <vt:lpstr>The Delete Command</vt:lpstr>
      <vt:lpstr>The Delete Command</vt:lpstr>
      <vt:lpstr>UPDATE COMMANDS</vt:lpstr>
      <vt:lpstr>BASIC RETRIEVAL QUERIES</vt:lpstr>
      <vt:lpstr>Selecting Rows with  Conditional Restrictions</vt:lpstr>
      <vt:lpstr>Row selection</vt:lpstr>
      <vt:lpstr>PowerPoint Presentation</vt:lpstr>
      <vt:lpstr>Specific column selection</vt:lpstr>
      <vt:lpstr>Specific column selection</vt:lpstr>
      <vt:lpstr>Specific column selection</vt:lpstr>
      <vt:lpstr>Specific column selection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Admin</dc:creator>
  <cp:lastModifiedBy>Saba Haris</cp:lastModifiedBy>
  <cp:revision>39</cp:revision>
  <dcterms:modified xsi:type="dcterms:W3CDTF">2024-03-08T08:21:10Z</dcterms:modified>
</cp:coreProperties>
</file>