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52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534400" cy="6095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685800" y="762000"/>
            <a:ext cx="7696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Sample Narrative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lgn="just"/>
            <a:r>
              <a:rPr lang="en-US" dirty="0" smtClean="0">
                <a:latin typeface="Times New Roman" pitchFamily="18" charset="0"/>
                <a:cs typeface="Times New Roman" pitchFamily="18" charset="0"/>
              </a:rPr>
              <a:t>My first day of college was a whirlwind of emotions. I woke up feeling excited yet nervous about what the day would bring. As I arrived on campus, I saw many other students who seemed to share my mix of feelings. The college grounds were vast and bustling with activity, with buildings stretching towards the sky and green spaces dotted with students chatting and laughing. Carrying my backpack filled with textbooks, I made my way to my first class. Finding the right room was a bit challenging, but I managed to get there on time. </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Sitting among my classmates, I felt a sense of belonging mixed with anticipation for what the future held. Despite the initial jitters, I knew that this was just the beginning of an exciting journey filled with new experiences and opportunities for growth.</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Sample Descriptive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0000" lnSpcReduction="20000"/>
          </a:bodyPr>
          <a:lstStyle/>
          <a:p>
            <a:pPr algn="just"/>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t> </a:t>
            </a:r>
            <a:endParaRPr lang="en-US" dirty="0" smtClean="0"/>
          </a:p>
          <a:p>
            <a:pPr algn="just"/>
            <a:r>
              <a:rPr lang="en-US" sz="7400" dirty="0" smtClean="0">
                <a:latin typeface="Times New Roman" pitchFamily="18" charset="0"/>
                <a:cs typeface="Times New Roman" pitchFamily="18" charset="0"/>
              </a:rPr>
              <a:t>My </a:t>
            </a:r>
            <a:r>
              <a:rPr lang="en-US" sz="7400" dirty="0" smtClean="0">
                <a:latin typeface="Times New Roman" pitchFamily="18" charset="0"/>
                <a:cs typeface="Times New Roman" pitchFamily="18" charset="0"/>
              </a:rPr>
              <a:t>dad is sitting at the kitchen table. He's wearing his favorite blue shirt and reading the newspaper. His hair is turning gray, but his smile is still bright. Every morning, he makes breakfast for us, flipping pancakes with ease and pouring orange juice into our glasses. He tells funny jokes that make us laugh, and his laughter fills the room with joy. Dad's hands are strong, and they can fix anything broken around the house</a:t>
            </a:r>
            <a:r>
              <a:rPr lang="en-US" sz="7400" dirty="0" smtClean="0">
                <a:latin typeface="Times New Roman" pitchFamily="18" charset="0"/>
                <a:cs typeface="Times New Roman" pitchFamily="18" charset="0"/>
              </a:rPr>
              <a:t>..</a:t>
            </a:r>
            <a:endParaRPr lang="en-US" sz="7400" dirty="0" smtClean="0">
              <a:latin typeface="Times New Roman" pitchFamily="18" charset="0"/>
              <a:cs typeface="Times New Roman" pitchFamily="18" charset="0"/>
            </a:endParaRPr>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He's like a superhero to us, always there to protect and care for our family. Even though he's busy, he always finds time to play catch with me in the backyard or read bedtime stories to my little sister. Dad is my hero, and I'm grateful for him every </a:t>
            </a:r>
            <a:r>
              <a:rPr lang="en-US" dirty="0" smtClean="0">
                <a:latin typeface="Times New Roman" pitchFamily="18" charset="0"/>
                <a:cs typeface="Times New Roman" pitchFamily="18" charset="0"/>
              </a:rPr>
              <a:t>day.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Sample Expository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Drugs can have serious effects on our bodies and minds. When people take drugs, it can change the way their brains work. Some drugs make people feel happy or excited for a short time, but they can also make them feel sad or tired later on. Drugs can harm our bodies, causing problems like heart attacks, lung damage, or even death. They can also mess up our ability to think clearly and make good decisions. </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Using drugs too much can lead to addiction, where people feel like they can't stop using them even if they want to. So, it's important to stay away from drugs and talk to someone you trust if you or someone you know is struggling with drug use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Topics for Discussion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smtClean="0"/>
          </a:p>
          <a:p>
            <a:r>
              <a:rPr lang="en-IN" dirty="0" smtClean="0">
                <a:latin typeface="Times New Roman" pitchFamily="18" charset="0"/>
                <a:cs typeface="Times New Roman" pitchFamily="18" charset="0"/>
              </a:rPr>
              <a:t>Narrative Paragraph</a:t>
            </a:r>
          </a:p>
          <a:p>
            <a:r>
              <a:rPr lang="en-IN" dirty="0" smtClean="0">
                <a:latin typeface="Times New Roman" pitchFamily="18" charset="0"/>
                <a:cs typeface="Times New Roman" pitchFamily="18" charset="0"/>
              </a:rPr>
              <a:t>Descriptive Paragraph </a:t>
            </a:r>
          </a:p>
          <a:p>
            <a:r>
              <a:rPr lang="en-IN" dirty="0" smtClean="0">
                <a:latin typeface="Times New Roman" pitchFamily="18" charset="0"/>
                <a:cs typeface="Times New Roman" pitchFamily="18" charset="0"/>
              </a:rPr>
              <a:t>Expository Essay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smtClean="0">
                <a:latin typeface="Times New Roman" pitchFamily="18" charset="0"/>
                <a:cs typeface="Times New Roman" pitchFamily="18" charset="0"/>
              </a:rPr>
              <a:t>Narrative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a:bodyPr>
          <a:lstStyle/>
          <a:p>
            <a:r>
              <a:rPr lang="en-IN" sz="3000" dirty="0" smtClean="0">
                <a:latin typeface="Times New Roman" pitchFamily="18" charset="0"/>
                <a:cs typeface="Times New Roman" pitchFamily="18" charset="0"/>
              </a:rPr>
              <a:t>Narrative Paragraph is designed to tell a story. </a:t>
            </a:r>
          </a:p>
          <a:p>
            <a:r>
              <a:rPr lang="en-IN" sz="3000" dirty="0" smtClean="0">
                <a:latin typeface="Times New Roman" pitchFamily="18" charset="0"/>
                <a:cs typeface="Times New Roman" pitchFamily="18" charset="0"/>
              </a:rPr>
              <a:t>It explains something that happened. </a:t>
            </a:r>
          </a:p>
          <a:p>
            <a:r>
              <a:rPr lang="en-IN" sz="3000" dirty="0" smtClean="0">
                <a:latin typeface="Times New Roman" pitchFamily="18" charset="0"/>
                <a:cs typeface="Times New Roman" pitchFamily="18" charset="0"/>
              </a:rPr>
              <a:t>It contains personal thoughts and feelings.</a:t>
            </a:r>
          </a:p>
          <a:p>
            <a:pPr>
              <a:buNone/>
            </a:pPr>
            <a:r>
              <a:rPr lang="en-IN" sz="3000" b="1" dirty="0" smtClean="0">
                <a:latin typeface="Times New Roman" pitchFamily="18" charset="0"/>
                <a:cs typeface="Times New Roman" pitchFamily="18" charset="0"/>
              </a:rPr>
              <a:t>	Ex: </a:t>
            </a:r>
          </a:p>
          <a:p>
            <a:r>
              <a:rPr lang="en-IN" sz="3000" dirty="0" smtClean="0">
                <a:latin typeface="Times New Roman" pitchFamily="18" charset="0"/>
                <a:cs typeface="Times New Roman" pitchFamily="18" charset="0"/>
              </a:rPr>
              <a:t>Your first day at College. </a:t>
            </a:r>
          </a:p>
          <a:p>
            <a:r>
              <a:rPr lang="en-IN" sz="3000" dirty="0" smtClean="0">
                <a:latin typeface="Times New Roman" pitchFamily="18" charset="0"/>
                <a:cs typeface="Times New Roman" pitchFamily="18" charset="0"/>
              </a:rPr>
              <a:t>A memorable day spent with your family</a:t>
            </a:r>
            <a:r>
              <a:rPr lang="en-IN" dirty="0" smtClean="0"/>
              <a:t>.</a:t>
            </a:r>
          </a:p>
          <a:p>
            <a:r>
              <a:rPr lang="en-IN" dirty="0" smtClean="0">
                <a:latin typeface="Times New Roman" pitchFamily="18" charset="0"/>
                <a:cs typeface="Times New Roman" pitchFamily="18" charset="0"/>
              </a:rPr>
              <a:t>An experience that changed your thought process. </a:t>
            </a:r>
          </a:p>
          <a:p>
            <a:pPr>
              <a:buNone/>
            </a:pPr>
            <a:r>
              <a:rPr lang="en-IN" b="1" dirty="0" smtClean="0">
                <a:latin typeface="Times New Roman" pitchFamily="18" charset="0"/>
                <a:cs typeface="Times New Roman" pitchFamily="18" charset="0"/>
              </a:rPr>
              <a:t>Note :</a:t>
            </a:r>
            <a:r>
              <a:rPr lang="en-IN" sz="2800" b="1" dirty="0" smtClean="0">
                <a:latin typeface="Times New Roman" pitchFamily="18" charset="0"/>
                <a:cs typeface="Times New Roman" pitchFamily="18" charset="0"/>
              </a:rPr>
              <a:t>Narrative Paragraph must be written in Past Tense.</a:t>
            </a:r>
          </a:p>
          <a:p>
            <a:pPr lvl="2"/>
            <a:endParaRPr lang="en-IN"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IN" dirty="0" smtClean="0">
                <a:latin typeface="Times New Roman" pitchFamily="18" charset="0"/>
                <a:cs typeface="Times New Roman" pitchFamily="18" charset="0"/>
              </a:rPr>
              <a:t>Descriptive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IN" dirty="0" smtClean="0">
                <a:latin typeface="Times New Roman" pitchFamily="18" charset="0"/>
                <a:cs typeface="Times New Roman" pitchFamily="18" charset="0"/>
              </a:rPr>
              <a:t>A descriptive paragraph is designed to describe a place, person or concept</a:t>
            </a:r>
            <a:r>
              <a:rPr lang="en-IN" dirty="0" smtClean="0"/>
              <a:t>. </a:t>
            </a:r>
          </a:p>
          <a:p>
            <a:r>
              <a:rPr lang="en-IN" dirty="0" smtClean="0">
                <a:latin typeface="Times New Roman" pitchFamily="18" charset="0"/>
                <a:cs typeface="Times New Roman" pitchFamily="18" charset="0"/>
              </a:rPr>
              <a:t>It doesn’t involve author’s personal feelings or emotions.  </a:t>
            </a:r>
          </a:p>
          <a:p>
            <a:pPr>
              <a:buNone/>
            </a:pPr>
            <a:r>
              <a:rPr lang="en-IN" b="1" dirty="0" smtClean="0">
                <a:latin typeface="Times New Roman" pitchFamily="18" charset="0"/>
                <a:cs typeface="Times New Roman" pitchFamily="18" charset="0"/>
              </a:rPr>
              <a:t>Ex:</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My best friend</a:t>
            </a:r>
          </a:p>
          <a:p>
            <a:r>
              <a:rPr lang="en-IN" dirty="0" smtClean="0">
                <a:latin typeface="Times New Roman" pitchFamily="18" charset="0"/>
                <a:cs typeface="Times New Roman" pitchFamily="18" charset="0"/>
              </a:rPr>
              <a:t>Your favourite tourist spot</a:t>
            </a:r>
          </a:p>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Note :Narrative Paragraph must be written in Present Tense</a:t>
            </a:r>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smtClean="0">
                <a:latin typeface="Times New Roman" pitchFamily="18" charset="0"/>
                <a:cs typeface="Times New Roman" pitchFamily="18" charset="0"/>
              </a:rPr>
              <a:t>Expository Essay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rmAutofit lnSpcReduction="10000"/>
          </a:bodyPr>
          <a:lstStyle/>
          <a:p>
            <a:r>
              <a:rPr lang="en-US" dirty="0" smtClean="0">
                <a:latin typeface="Times New Roman" pitchFamily="18" charset="0"/>
                <a:cs typeface="Times New Roman" pitchFamily="18" charset="0"/>
              </a:rPr>
              <a:t>The purpose of the expository writing style is to educate or inform. </a:t>
            </a:r>
          </a:p>
          <a:p>
            <a:r>
              <a:rPr lang="en-IN" dirty="0" smtClean="0">
                <a:latin typeface="Times New Roman" pitchFamily="18" charset="0"/>
                <a:cs typeface="Times New Roman" pitchFamily="18" charset="0"/>
              </a:rPr>
              <a:t>It reveals facts and provides information.</a:t>
            </a:r>
          </a:p>
          <a:p>
            <a:r>
              <a:rPr lang="en-IN" dirty="0" smtClean="0">
                <a:latin typeface="Times New Roman" pitchFamily="18" charset="0"/>
                <a:cs typeface="Times New Roman" pitchFamily="18" charset="0"/>
              </a:rPr>
              <a:t>The author’s tone is neutral. </a:t>
            </a:r>
          </a:p>
          <a:p>
            <a:pPr>
              <a:buNone/>
            </a:pPr>
            <a:r>
              <a:rPr lang="en-IN" dirty="0" smtClean="0">
                <a:latin typeface="Times New Roman" pitchFamily="18" charset="0"/>
                <a:cs typeface="Times New Roman" pitchFamily="18" charset="0"/>
              </a:rPr>
              <a:t>					Ex:</a:t>
            </a:r>
          </a:p>
          <a:p>
            <a:r>
              <a:rPr lang="en-IN" dirty="0" smtClean="0">
                <a:latin typeface="Times New Roman" pitchFamily="18" charset="0"/>
                <a:cs typeface="Times New Roman" pitchFamily="18" charset="0"/>
              </a:rPr>
              <a:t>Importance of driving license</a:t>
            </a:r>
          </a:p>
          <a:p>
            <a:r>
              <a:rPr lang="en-IN" dirty="0" smtClean="0">
                <a:latin typeface="Times New Roman" pitchFamily="18" charset="0"/>
                <a:cs typeface="Times New Roman" pitchFamily="18" charset="0"/>
              </a:rPr>
              <a:t>Difference between Covaxin and coveshield.</a:t>
            </a:r>
          </a:p>
          <a:p>
            <a:r>
              <a:rPr lang="en-IN" dirty="0" smtClean="0">
                <a:latin typeface="Times New Roman" pitchFamily="18" charset="0"/>
                <a:cs typeface="Times New Roman" pitchFamily="18" charset="0"/>
              </a:rPr>
              <a:t>Affects of drugs. </a:t>
            </a:r>
          </a:p>
          <a:p>
            <a:r>
              <a:rPr lang="en-IN" b="1" dirty="0" smtClean="0">
                <a:latin typeface="Times New Roman" pitchFamily="18" charset="0"/>
                <a:cs typeface="Times New Roman" pitchFamily="18" charset="0"/>
              </a:rPr>
              <a:t>Note :Narrative Paragraph must be written in Present Tense</a:t>
            </a:r>
            <a:endParaRPr lang="en-IN"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How to write a Paragraph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Introduction – Body – Conclusion.</a:t>
            </a:r>
          </a:p>
          <a:p>
            <a:pPr>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introduction should contain a ‘topic sentence’</a:t>
            </a:r>
          </a:p>
          <a:p>
            <a:r>
              <a:rPr lang="en-IN" dirty="0" smtClean="0">
                <a:latin typeface="Times New Roman" pitchFamily="18" charset="0"/>
                <a:cs typeface="Times New Roman" pitchFamily="18" charset="0"/>
              </a:rPr>
              <a:t>Use supporting ideas/details ( Body of the paragraph).</a:t>
            </a:r>
          </a:p>
          <a:p>
            <a:r>
              <a:rPr lang="en-IN" dirty="0" smtClean="0">
                <a:latin typeface="Times New Roman" pitchFamily="18" charset="0"/>
                <a:cs typeface="Times New Roman" pitchFamily="18" charset="0"/>
              </a:rPr>
              <a:t>Provide examples.</a:t>
            </a:r>
          </a:p>
          <a:p>
            <a:r>
              <a:rPr lang="en-IN" dirty="0" smtClean="0">
                <a:latin typeface="Times New Roman" pitchFamily="18" charset="0"/>
                <a:cs typeface="Times New Roman" pitchFamily="18" charset="0"/>
              </a:rPr>
              <a:t>Use transitional words.</a:t>
            </a:r>
          </a:p>
          <a:p>
            <a:r>
              <a:rPr lang="en-IN" dirty="0" smtClean="0">
                <a:latin typeface="Times New Roman" pitchFamily="18" charset="0"/>
                <a:cs typeface="Times New Roman" pitchFamily="18" charset="0"/>
              </a:rPr>
              <a:t>Use concluding statement to close the paragraph.</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Topic Sentence?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382000" cy="5105400"/>
          </a:xfrm>
        </p:spPr>
        <p:txBody>
          <a:bodyPr>
            <a:normAutofit/>
          </a:bodyPr>
          <a:lstStyle/>
          <a:p>
            <a:r>
              <a:rPr lang="en-IN" sz="3000" dirty="0" smtClean="0">
                <a:latin typeface="Times New Roman" pitchFamily="18" charset="0"/>
                <a:cs typeface="Times New Roman" pitchFamily="18" charset="0"/>
              </a:rPr>
              <a:t>It is the sentence in which the  main idea of the paragraph is stated.</a:t>
            </a:r>
          </a:p>
          <a:p>
            <a:r>
              <a:rPr lang="en-IN" sz="3000" dirty="0" smtClean="0">
                <a:latin typeface="Times New Roman" pitchFamily="18" charset="0"/>
                <a:cs typeface="Times New Roman" pitchFamily="18" charset="0"/>
              </a:rPr>
              <a:t> It contains two parts </a:t>
            </a:r>
          </a:p>
          <a:p>
            <a:pPr marL="514350" indent="-514350">
              <a:buFont typeface="+mj-lt"/>
              <a:buAutoNum type="arabicPeriod"/>
            </a:pPr>
            <a:r>
              <a:rPr lang="en-IN" sz="3000" dirty="0" err="1" smtClean="0">
                <a:latin typeface="Times New Roman" pitchFamily="18" charset="0"/>
                <a:cs typeface="Times New Roman" pitchFamily="18" charset="0"/>
              </a:rPr>
              <a:t>Topic.</a:t>
            </a:r>
            <a:r>
              <a:rPr lang="en-IN" sz="3000" b="1" dirty="0" err="1" smtClean="0">
                <a:latin typeface="Times New Roman" pitchFamily="18" charset="0"/>
                <a:cs typeface="Times New Roman" pitchFamily="18" charset="0"/>
              </a:rPr>
              <a:t>What</a:t>
            </a:r>
            <a:r>
              <a:rPr lang="en-IN" sz="3000" dirty="0" smtClean="0">
                <a:latin typeface="Times New Roman" pitchFamily="18" charset="0"/>
                <a:cs typeface="Times New Roman" pitchFamily="18" charset="0"/>
              </a:rPr>
              <a:t>- ( My favourite tourist place is </a:t>
            </a:r>
            <a:r>
              <a:rPr lang="en-IN" sz="3000" dirty="0" err="1" smtClean="0">
                <a:latin typeface="Times New Roman" pitchFamily="18" charset="0"/>
                <a:cs typeface="Times New Roman" pitchFamily="18" charset="0"/>
              </a:rPr>
              <a:t>Araku</a:t>
            </a:r>
            <a:r>
              <a:rPr lang="en-IN" sz="3000" dirty="0" smtClean="0">
                <a:latin typeface="Times New Roman" pitchFamily="18" charset="0"/>
                <a:cs typeface="Times New Roman" pitchFamily="18" charset="0"/>
              </a:rPr>
              <a:t>)</a:t>
            </a:r>
          </a:p>
          <a:p>
            <a:pPr marL="514350" indent="-514350">
              <a:buFont typeface="+mj-lt"/>
              <a:buAutoNum type="arabicPeriod"/>
            </a:pPr>
            <a:r>
              <a:rPr lang="en-IN" sz="3000" dirty="0" smtClean="0">
                <a:latin typeface="Times New Roman" pitchFamily="18" charset="0"/>
                <a:cs typeface="Times New Roman" pitchFamily="18" charset="0"/>
              </a:rPr>
              <a:t>Controlling idea.-</a:t>
            </a:r>
            <a:r>
              <a:rPr lang="en-IN" sz="3000" b="1" dirty="0" smtClean="0">
                <a:latin typeface="Times New Roman" pitchFamily="18" charset="0"/>
                <a:cs typeface="Times New Roman" pitchFamily="18" charset="0"/>
              </a:rPr>
              <a:t>Why and How( </a:t>
            </a:r>
            <a:r>
              <a:rPr lang="en-IN" sz="3000" dirty="0" smtClean="0">
                <a:latin typeface="Times New Roman" pitchFamily="18" charset="0"/>
                <a:cs typeface="Times New Roman" pitchFamily="18" charset="0"/>
              </a:rPr>
              <a:t>Supporting Ideas). </a:t>
            </a:r>
            <a:endParaRPr lang="en-US" sz="3000" dirty="0" smtClean="0">
              <a:latin typeface="Times New Roman" pitchFamily="18" charset="0"/>
              <a:cs typeface="Times New Roman" pitchFamily="18" charset="0"/>
            </a:endParaRPr>
          </a:p>
          <a:p>
            <a:pPr lvl="1">
              <a:buFont typeface="Arial" pitchFamily="34" charset="0"/>
              <a:buChar char="•"/>
            </a:pPr>
            <a:r>
              <a:rPr lang="en-IN" sz="3000" dirty="0" smtClean="0">
                <a:latin typeface="Times New Roman" pitchFamily="18" charset="0"/>
                <a:cs typeface="Times New Roman" pitchFamily="18" charset="0"/>
              </a:rPr>
              <a:t>The topic sentence can occur at any part of </a:t>
            </a:r>
            <a:r>
              <a:rPr lang="en-IN" sz="3000" smtClean="0">
                <a:latin typeface="Times New Roman" pitchFamily="18" charset="0"/>
                <a:cs typeface="Times New Roman" pitchFamily="18" charset="0"/>
              </a:rPr>
              <a:t>the paragraph.</a:t>
            </a:r>
            <a:endParaRPr lang="en-IN" sz="30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How to build thoughts</a:t>
            </a:r>
            <a:r>
              <a:rPr lang="en-IN" dirty="0" smtClean="0"/>
              <a:t>?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endParaRPr lang="en-IN" dirty="0" smtClean="0"/>
          </a:p>
          <a:p>
            <a:r>
              <a:rPr lang="en-IN" sz="3300" dirty="0" smtClean="0">
                <a:latin typeface="Times New Roman" pitchFamily="18" charset="0"/>
                <a:cs typeface="Times New Roman" pitchFamily="18" charset="0"/>
              </a:rPr>
              <a:t>Use Mind Mapping </a:t>
            </a:r>
          </a:p>
          <a:p>
            <a:r>
              <a:rPr lang="en-IN" sz="3300" dirty="0" smtClean="0">
                <a:latin typeface="Times New Roman" pitchFamily="18" charset="0"/>
                <a:cs typeface="Times New Roman" pitchFamily="18" charset="0"/>
              </a:rPr>
              <a:t>Use 5 wives one Husband techniques </a:t>
            </a:r>
          </a:p>
          <a:p>
            <a:pPr marL="514350" indent="-514350" algn="ctr">
              <a:buFont typeface="+mj-lt"/>
              <a:buAutoNum type="arabicPeriod"/>
            </a:pPr>
            <a:r>
              <a:rPr lang="en-IN" sz="3300" dirty="0" smtClean="0">
                <a:latin typeface="Times New Roman" pitchFamily="18" charset="0"/>
                <a:cs typeface="Times New Roman" pitchFamily="18" charset="0"/>
              </a:rPr>
              <a:t>When</a:t>
            </a:r>
          </a:p>
          <a:p>
            <a:pPr marL="514350" indent="-514350" algn="ctr">
              <a:buFont typeface="+mj-lt"/>
              <a:buAutoNum type="arabicPeriod"/>
            </a:pPr>
            <a:r>
              <a:rPr lang="en-IN" sz="3300" dirty="0" smtClean="0">
                <a:latin typeface="Times New Roman" pitchFamily="18" charset="0"/>
                <a:cs typeface="Times New Roman" pitchFamily="18" charset="0"/>
              </a:rPr>
              <a:t>Where</a:t>
            </a:r>
          </a:p>
          <a:p>
            <a:pPr marL="514350" indent="-514350" algn="ctr">
              <a:buFont typeface="+mj-lt"/>
              <a:buAutoNum type="arabicPeriod"/>
            </a:pPr>
            <a:r>
              <a:rPr lang="en-IN" sz="3300" dirty="0" smtClean="0">
                <a:latin typeface="Times New Roman" pitchFamily="18" charset="0"/>
                <a:cs typeface="Times New Roman" pitchFamily="18" charset="0"/>
              </a:rPr>
              <a:t>Why</a:t>
            </a:r>
          </a:p>
          <a:p>
            <a:pPr marL="514350" indent="-514350" algn="ctr">
              <a:buFont typeface="+mj-lt"/>
              <a:buAutoNum type="arabicPeriod"/>
            </a:pPr>
            <a:r>
              <a:rPr lang="en-IN" sz="3300" dirty="0" smtClean="0">
                <a:latin typeface="Times New Roman" pitchFamily="18" charset="0"/>
                <a:cs typeface="Times New Roman" pitchFamily="18" charset="0"/>
              </a:rPr>
              <a:t>What</a:t>
            </a:r>
          </a:p>
          <a:p>
            <a:pPr marL="514350" indent="-514350" algn="ctr">
              <a:buFont typeface="+mj-lt"/>
              <a:buAutoNum type="arabicPeriod"/>
            </a:pPr>
            <a:r>
              <a:rPr lang="en-IN" sz="3300" dirty="0" smtClean="0">
                <a:latin typeface="Times New Roman" pitchFamily="18" charset="0"/>
                <a:cs typeface="Times New Roman" pitchFamily="18" charset="0"/>
              </a:rPr>
              <a:t>Which  </a:t>
            </a:r>
          </a:p>
          <a:p>
            <a:pPr algn="ctr">
              <a:buNone/>
            </a:pPr>
            <a:r>
              <a:rPr lang="en-IN" sz="3300" dirty="0" smtClean="0">
                <a:latin typeface="Times New Roman" pitchFamily="18" charset="0"/>
                <a:cs typeface="Times New Roman" pitchFamily="18" charset="0"/>
              </a:rPr>
              <a:t>and </a:t>
            </a:r>
          </a:p>
          <a:p>
            <a:pPr marL="514350" indent="-514350" algn="ctr">
              <a:buFont typeface="+mj-lt"/>
              <a:buAutoNum type="arabicPeriod"/>
            </a:pPr>
            <a:r>
              <a:rPr lang="en-IN" sz="3300" dirty="0" smtClean="0">
                <a:latin typeface="Times New Roman" pitchFamily="18" charset="0"/>
                <a:cs typeface="Times New Roman" pitchFamily="18" charset="0"/>
              </a:rPr>
              <a:t>How</a:t>
            </a:r>
            <a:endParaRPr lang="en-US" sz="3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Mechanics of Writing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normAutofit/>
          </a:bodyPr>
          <a:lstStyle/>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Take care of spellings</a:t>
            </a:r>
          </a:p>
          <a:p>
            <a:r>
              <a:rPr lang="en-IN" dirty="0" smtClean="0">
                <a:latin typeface="Times New Roman" pitchFamily="18" charset="0"/>
                <a:cs typeface="Times New Roman" pitchFamily="18" charset="0"/>
              </a:rPr>
              <a:t>Punctuation</a:t>
            </a:r>
          </a:p>
          <a:p>
            <a:r>
              <a:rPr lang="en-IN" dirty="0" smtClean="0">
                <a:latin typeface="Times New Roman" pitchFamily="18" charset="0"/>
                <a:cs typeface="Times New Roman" pitchFamily="18" charset="0"/>
              </a:rPr>
              <a:t>Use simple Language</a:t>
            </a:r>
          </a:p>
          <a:p>
            <a:r>
              <a:rPr lang="en-IN" dirty="0" smtClean="0">
                <a:latin typeface="Times New Roman" pitchFamily="18" charset="0"/>
                <a:cs typeface="Times New Roman" pitchFamily="18" charset="0"/>
              </a:rPr>
              <a:t>Avoid slang, flowery words</a:t>
            </a:r>
          </a:p>
          <a:p>
            <a:r>
              <a:rPr lang="en-IN" dirty="0" smtClean="0">
                <a:latin typeface="Times New Roman" pitchFamily="18" charset="0"/>
                <a:cs typeface="Times New Roman" pitchFamily="18" charset="0"/>
              </a:rPr>
              <a:t>Divide the paragraphs </a:t>
            </a:r>
          </a:p>
          <a:p>
            <a:r>
              <a:rPr lang="en-IN" dirty="0" smtClean="0">
                <a:latin typeface="Times New Roman" pitchFamily="18" charset="0"/>
                <a:cs typeface="Times New Roman" pitchFamily="18" charset="0"/>
              </a:rPr>
              <a:t>Provide Examples</a:t>
            </a:r>
          </a:p>
          <a:p>
            <a:r>
              <a:rPr lang="en-IN" dirty="0" smtClean="0">
                <a:latin typeface="Times New Roman" pitchFamily="18" charset="0"/>
                <a:cs typeface="Times New Roman" pitchFamily="18" charset="0"/>
              </a:rPr>
              <a:t>Use transitional words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561</Words>
  <Application>Microsoft Office PowerPoint</Application>
  <PresentationFormat>On-screen Show (4:3)</PresentationFormat>
  <Paragraphs>77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Topics for Discussion</vt:lpstr>
      <vt:lpstr>Narrative Paragraph</vt:lpstr>
      <vt:lpstr>Descriptive Paragraph</vt:lpstr>
      <vt:lpstr>Expository Essay</vt:lpstr>
      <vt:lpstr>How to write a Paragraph</vt:lpstr>
      <vt:lpstr>Topic Sentence?</vt:lpstr>
      <vt:lpstr>How to build thoughts? </vt:lpstr>
      <vt:lpstr>Mechanics of Writing</vt:lpstr>
      <vt:lpstr>Sample Narrative Paragraph</vt:lpstr>
      <vt:lpstr>Slide 11</vt:lpstr>
      <vt:lpstr>Sample Descriptive Paragraph</vt:lpstr>
      <vt:lpstr>Slide 13</vt:lpstr>
      <vt:lpstr>Sample Expository Paragraph</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Yeswanth Bhogaraju</dc:creator>
  <cp:lastModifiedBy>Yeswanth Bhogaraju</cp:lastModifiedBy>
  <cp:revision>89</cp:revision>
  <dcterms:created xsi:type="dcterms:W3CDTF">2006-08-16T00:00:00Z</dcterms:created>
  <dcterms:modified xsi:type="dcterms:W3CDTF">2024-04-27T09:32:49Z</dcterms:modified>
</cp:coreProperties>
</file>