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5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110" d="100"/>
          <a:sy n="110" d="100"/>
        </p:scale>
        <p:origin x="103" y="3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9/30/2025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033764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Manav </a:t>
            </a:r>
            <a:r>
              <a:rPr lang="en-US" b="0" dirty="0" err="1">
                <a:solidFill>
                  <a:schemeClr val="tx1"/>
                </a:solidFill>
              </a:rPr>
              <a:t>Mukeshbhai</a:t>
            </a:r>
            <a:r>
              <a:rPr lang="en-US" b="0" dirty="0">
                <a:solidFill>
                  <a:schemeClr val="tx1"/>
                </a:solidFill>
              </a:rPr>
              <a:t> Patel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INTERNSHIP_17546440516895be537820f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413" y="2050553"/>
            <a:ext cx="5174178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Airbnb Hotel Booking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5180013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Git hub link : https://github.com/devilking5377/VOIS_AICTE_Oct2025_Manav-Mukeshbhai-Patel.git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049CC-C0D0-6B9D-ACEA-C4C16CB32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7" y="1143773"/>
            <a:ext cx="7825994" cy="552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226D9-5376-AE0C-B321-7153471BF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0" y="1105029"/>
            <a:ext cx="7645385" cy="53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Analyze Airbnb booking data to uncover trends, pricing dynamics, guest preferences, and host performance to help improve decisions for hosts and enhance guest experience.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CDE794-0E9E-C88A-BEDE-3566BAEE07D1}"/>
              </a:ext>
            </a:extLst>
          </p:cNvPr>
          <p:cNvSpPr txBox="1"/>
          <p:nvPr/>
        </p:nvSpPr>
        <p:spPr>
          <a:xfrm>
            <a:off x="623680" y="1697669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/>
              <a:t>Briefly introduce Airbnb's role in hospitality and describe the project focus (patterns, strategies, preferences, host performance)</a:t>
            </a: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8DF50-FFF9-1B0C-F82A-07A5A6652665}"/>
              </a:ext>
            </a:extLst>
          </p:cNvPr>
          <p:cNvSpPr txBox="1"/>
          <p:nvPr/>
        </p:nvSpPr>
        <p:spPr>
          <a:xfrm>
            <a:off x="660399" y="2620999"/>
            <a:ext cx="57945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Key Objectives : </a:t>
            </a:r>
          </a:p>
          <a:p>
            <a:endParaRPr lang="en-IN" b="1" dirty="0"/>
          </a:p>
          <a:p>
            <a:r>
              <a:rPr lang="en-US" dirty="0"/>
              <a:t>1. Booking Patterns</a:t>
            </a:r>
            <a:br>
              <a:rPr lang="en-US" dirty="0"/>
            </a:br>
            <a:r>
              <a:rPr lang="en-US" dirty="0"/>
              <a:t>2. Pricing Strategies</a:t>
            </a:r>
            <a:br>
              <a:rPr lang="en-US" dirty="0"/>
            </a:br>
            <a:r>
              <a:rPr lang="en-US" dirty="0"/>
              <a:t>3. Guest Preferences</a:t>
            </a:r>
            <a:br>
              <a:rPr lang="en-US" dirty="0"/>
            </a:br>
            <a:r>
              <a:rPr lang="en-US" dirty="0"/>
              <a:t>4. Host Performance</a:t>
            </a:r>
            <a:endParaRPr lang="gu-IN" b="1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Hosts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Airbnb management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travelers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data analysts</a:t>
            </a: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Google collab Notebook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Pandas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Matplotlib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Seaborn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Machine Learning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F9620-019D-D445-E3B5-08DD3790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8" y="1275371"/>
            <a:ext cx="7832806" cy="502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A3986-61B8-CA6A-D01E-EEA44045F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17" y="1131476"/>
            <a:ext cx="7999762" cy="508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F8A40-6167-245F-08D0-7DA9B8AE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2" y="1058517"/>
            <a:ext cx="8342198" cy="45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B71EE9-1A12-2E3A-A8DF-9568A71ADE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gu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0C574-06E2-AFC1-2B48-AD0D24F78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F50936-2E97-DCC3-A14A-F635ED16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RESULTS4</a:t>
            </a:r>
            <a:endParaRPr lang="gu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6F68D-045A-7A77-3CB4-E07A2E58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5" y="1473337"/>
            <a:ext cx="9317935" cy="51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496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</TotalTime>
  <Words>164</Words>
  <Application>Microsoft Office PowerPoint</Application>
  <PresentationFormat>Widescreen</PresentationFormat>
  <Paragraphs>35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</vt:lpstr>
      <vt:lpstr>PROBLEM  STATEMENT</vt:lpstr>
      <vt:lpstr>Project Description </vt:lpstr>
      <vt:lpstr>WHO ARE THE END USERS?</vt:lpstr>
      <vt:lpstr>Technology Used</vt:lpstr>
      <vt:lpstr>RESULTS1 </vt:lpstr>
      <vt:lpstr>RESULTS2</vt:lpstr>
      <vt:lpstr>RESULTS3 </vt:lpstr>
      <vt:lpstr>RESULTS4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Devil Patel</cp:lastModifiedBy>
  <cp:revision>106</cp:revision>
  <dcterms:created xsi:type="dcterms:W3CDTF">2021-07-11T13:13:15Z</dcterms:created>
  <dcterms:modified xsi:type="dcterms:W3CDTF">2025-09-30T09:04:53Z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