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-2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DB6880-987F-4AC6-A751-361823C90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1A22E6-3E71-45B7-9F45-FD2347DBF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14E69B-30B2-4FDB-B269-90216DEA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698A-95E2-4258-BD21-5174C6341D77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72E922-AF76-45F2-8783-0E1D2D94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A56DC5-54CB-48D5-B971-1F4D18FD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57E9-FFCA-423F-874B-C7587B9637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5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CF1350-9ACA-4157-98AD-C4598686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235344-7BF0-433C-9E5A-4A5AC8944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D85ECA-9B91-4AD4-8726-E218BE90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698A-95E2-4258-BD21-5174C6341D77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9E41BB-F372-45E8-A549-70B677F9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7C4C82-4569-4751-A044-910F1E26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57E9-FFCA-423F-874B-C7587B9637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2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6831C47-4AE7-48FD-AF4B-D5BB3343D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ED2255-40D2-4230-8C9E-AA8A5A0C9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98D8BC-D690-4AEA-8420-86D5996B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698A-95E2-4258-BD21-5174C6341D77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B5E99E-3701-4BB9-AFAB-FCBEE75C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AD6C56-3D1E-4C66-9BEA-ADF4B5E0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57E9-FFCA-423F-874B-C7587B9637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7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C2F1B-DE6E-455F-885E-3EB7D0E0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5C5597-4E5E-486C-842B-5C9B1A42C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3C4779-6481-4BC5-8BDD-383A2B0F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698A-95E2-4258-BD21-5174C6341D77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CFE9DD-AC8D-4842-AE5E-D66447B1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7DAE10-E0C2-4059-AA68-B86E36F1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57E9-FFCA-423F-874B-C7587B9637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80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4E7A8-C362-43D1-A8FE-CBE1B9D2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2499FA-6EE7-49FA-96B1-8B8D327D4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67344D-E374-418F-9970-0CE614A6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698A-95E2-4258-BD21-5174C6341D77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82AE31-1D16-44CA-A072-7476B674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F33269-BFF3-4C83-808F-4F96B505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57E9-FFCA-423F-874B-C7587B9637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94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F3C011-F20B-46A9-B09C-B4A07658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5A490A-C423-4C40-8541-6FA2CBCDB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2FDE94-657E-4260-AFE9-9DA36E6CC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270D60-563A-4413-9A3C-709E75CB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698A-95E2-4258-BD21-5174C6341D77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326A9F-77AC-4853-AE9F-ED3FFA62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765C85-532F-4C10-8ABF-CF64C880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57E9-FFCA-423F-874B-C7587B9637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78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8058BB-1B61-4111-A9CB-548F15A69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E5B37B-A299-4DB0-A5C8-C0E556ADF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749988-93EC-4792-AAF1-04098E6B2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9213C8-6067-4824-B1A0-7D5C5DF42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6C9CABC-95C3-4865-86C5-CC3165965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3D79D98-144A-4340-955F-9BF290F4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698A-95E2-4258-BD21-5174C6341D77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B54A29-05BE-47E2-989B-5533481D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93D2C16-2538-45B0-8F0B-CA0CD31F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57E9-FFCA-423F-874B-C7587B9637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1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56995-01E7-42CF-BA73-694A9E34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EF680F-8370-4E29-AA10-40014705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698A-95E2-4258-BD21-5174C6341D77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E25684-9A0F-402E-988B-65DB8E57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A69217-211C-4498-A84F-BFA681D9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57E9-FFCA-423F-874B-C7587B9637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53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5CC4D7-B728-4C04-B04C-9CF614FF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698A-95E2-4258-BD21-5174C6341D77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3D76D99-360E-420A-BAA6-4E5509DB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2D12AC-A00A-4751-9BB3-C8165AEE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57E9-FFCA-423F-874B-C7587B9637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54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EFAC2-7393-4748-A95A-3F86D511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21B580-5AD3-4846-AB8B-C052A2DA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C593DD-B736-4458-A825-B6A240286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2DA749-F2F2-448D-BC98-AAFD5B7F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698A-95E2-4258-BD21-5174C6341D77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21C0AF-137D-4540-B11B-3BB6E6B1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C63D06-2EAE-4C94-AA72-5EFD5FCD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57E9-FFCA-423F-874B-C7587B9637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07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59983-345E-470C-AA54-6C3C420D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0BF851-F9FC-41F6-B804-A00412B9C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129327-319F-44EB-AF7E-5AD3D050D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A17249-5288-4B2D-ABB2-CE59923D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698A-95E2-4258-BD21-5174C6341D77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059E3D-C49B-4078-A85F-4134711D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C8C2A7-FEA7-44E0-9055-A8536E9D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57E9-FFCA-423F-874B-C7587B9637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47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E1565B-44CB-43B7-B41B-41B20716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FA553B-41B4-4BC5-A057-FA0617708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96C2F9-282B-4193-A7D0-5C18670B2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9698A-95E2-4258-BD21-5174C6341D77}" type="datetimeFigureOut">
              <a:rPr lang="fr-FR" smtClean="0"/>
              <a:t>05/05/2020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D458CB-9108-4DFD-BB47-1AA9A7BE9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76FFE6-2E90-4410-8CDF-00062DC9D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657E9-FFCA-423F-874B-C7587B9637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60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C65A8-B9AC-42C1-8F8A-E4A9D8067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71F886-5B91-45CF-8B80-62A48E03A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2F09EA4-D179-4777-9FA6-84C1E9971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580314"/>
              </p:ext>
            </p:extLst>
          </p:nvPr>
        </p:nvGraphicFramePr>
        <p:xfrm>
          <a:off x="-262598" y="0"/>
          <a:ext cx="12717195" cy="27157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06688">
                  <a:extLst>
                    <a:ext uri="{9D8B030D-6E8A-4147-A177-3AD203B41FA5}">
                      <a16:colId xmlns:a16="http://schemas.microsoft.com/office/drawing/2014/main" val="1555872750"/>
                    </a:ext>
                  </a:extLst>
                </a:gridCol>
                <a:gridCol w="1091401">
                  <a:extLst>
                    <a:ext uri="{9D8B030D-6E8A-4147-A177-3AD203B41FA5}">
                      <a16:colId xmlns:a16="http://schemas.microsoft.com/office/drawing/2014/main" val="2705831839"/>
                    </a:ext>
                  </a:extLst>
                </a:gridCol>
                <a:gridCol w="2064171">
                  <a:extLst>
                    <a:ext uri="{9D8B030D-6E8A-4147-A177-3AD203B41FA5}">
                      <a16:colId xmlns:a16="http://schemas.microsoft.com/office/drawing/2014/main" val="1985567351"/>
                    </a:ext>
                  </a:extLst>
                </a:gridCol>
                <a:gridCol w="2552857">
                  <a:extLst>
                    <a:ext uri="{9D8B030D-6E8A-4147-A177-3AD203B41FA5}">
                      <a16:colId xmlns:a16="http://schemas.microsoft.com/office/drawing/2014/main" val="3422180398"/>
                    </a:ext>
                  </a:extLst>
                </a:gridCol>
                <a:gridCol w="1419602">
                  <a:extLst>
                    <a:ext uri="{9D8B030D-6E8A-4147-A177-3AD203B41FA5}">
                      <a16:colId xmlns:a16="http://schemas.microsoft.com/office/drawing/2014/main" val="3699031223"/>
                    </a:ext>
                  </a:extLst>
                </a:gridCol>
                <a:gridCol w="852322">
                  <a:extLst>
                    <a:ext uri="{9D8B030D-6E8A-4147-A177-3AD203B41FA5}">
                      <a16:colId xmlns:a16="http://schemas.microsoft.com/office/drawing/2014/main" val="1377313951"/>
                    </a:ext>
                  </a:extLst>
                </a:gridCol>
                <a:gridCol w="2340505">
                  <a:extLst>
                    <a:ext uri="{9D8B030D-6E8A-4147-A177-3AD203B41FA5}">
                      <a16:colId xmlns:a16="http://schemas.microsoft.com/office/drawing/2014/main" val="2567790706"/>
                    </a:ext>
                  </a:extLst>
                </a:gridCol>
                <a:gridCol w="1589649">
                  <a:extLst>
                    <a:ext uri="{9D8B030D-6E8A-4147-A177-3AD203B41FA5}">
                      <a16:colId xmlns:a16="http://schemas.microsoft.com/office/drawing/2014/main" val="3916247008"/>
                    </a:ext>
                  </a:extLst>
                </a:gridCol>
              </a:tblGrid>
              <a:tr h="91071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 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Titre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Histoire Utilisateur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 Durée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Critère de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Tests de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456625"/>
                  </a:ext>
                </a:extLst>
              </a:tr>
              <a:tr h="764201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endParaRPr lang="fr-FR" dirty="0"/>
                    </a:p>
                    <a:p>
                      <a:pPr lvl="0" algn="just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fr-FR" dirty="0"/>
                        <a:t>Gestion des salles</a:t>
                      </a:r>
                    </a:p>
                    <a:p>
                      <a:pPr lvl="0" algn="just"/>
                      <a:r>
                        <a:rPr lang="fr-FR" dirty="0"/>
                        <a:t>Gérant (GS)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fr-FR" dirty="0"/>
                        <a:t>En tant que GS, je peux ajouter les adhérents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fr-FR" dirty="0"/>
                        <a:t> </a:t>
                      </a:r>
                    </a:p>
                    <a:p>
                      <a:pPr lvl="0" algn="just"/>
                      <a:r>
                        <a:rPr lang="fr-FR" dirty="0"/>
                        <a:t>    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endParaRPr lang="fr-FR" dirty="0"/>
                    </a:p>
                    <a:p>
                      <a:pPr lvl="0" algn="just"/>
                      <a:r>
                        <a:rPr lang="fr-FR" dirty="0"/>
                        <a:t>  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just">
                        <a:buFontTx/>
                        <a:buChar char="-"/>
                      </a:pPr>
                      <a:r>
                        <a:rPr lang="fr-FR" dirty="0"/>
                        <a:t>J’ai accès au CRUD</a:t>
                      </a:r>
                    </a:p>
                    <a:p>
                      <a:pPr marL="285750" lvl="0" indent="-285750" algn="just">
                        <a:buFontTx/>
                        <a:buChar char="-"/>
                      </a:pPr>
                      <a:r>
                        <a:rPr lang="fr-FR" dirty="0"/>
                        <a:t>J’ai accès à la liste des adhérents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dirty="0"/>
                        <a:t>- Il existe une table utilisateur dans la BDD</a:t>
                      </a:r>
                    </a:p>
                    <a:p>
                      <a:pPr marL="0" indent="0" algn="just">
                        <a:buFontTx/>
                        <a:buChar char="-"/>
                      </a:pPr>
                      <a:r>
                        <a:rPr lang="fr-FR" dirty="0"/>
                        <a:t> Il existe un formulaire pour se connecter en tant qu’admin</a:t>
                      </a:r>
                    </a:p>
                    <a:p>
                      <a:pPr marL="0" indent="0" algn="just">
                        <a:buFontTx/>
                        <a:buChar char="-"/>
                      </a:pPr>
                      <a:r>
                        <a:rPr lang="fr-FR" dirty="0"/>
                        <a:t> Message d’erreur lorsque les Id et </a:t>
                      </a:r>
                      <a:r>
                        <a:rPr lang="fr-FR" dirty="0" err="1"/>
                        <a:t>mdp</a:t>
                      </a:r>
                      <a:r>
                        <a:rPr lang="fr-FR" dirty="0"/>
                        <a:t> sont erronés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fr-FR" dirty="0"/>
                        <a:t>-  Redirection vers les </a:t>
                      </a:r>
                      <a:r>
                        <a:rPr lang="fr-FR" dirty="0" err="1"/>
                        <a:t>users</a:t>
                      </a:r>
                      <a:r>
                        <a:rPr lang="fr-FR" dirty="0"/>
                        <a:t> lorsque l’id/</a:t>
                      </a:r>
                      <a:r>
                        <a:rPr lang="fr-FR" dirty="0" err="1"/>
                        <a:t>mdp</a:t>
                      </a:r>
                      <a:r>
                        <a:rPr lang="fr-FR" dirty="0"/>
                        <a:t> sont corrects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075282"/>
                  </a:ext>
                </a:extLst>
              </a:tr>
              <a:tr h="764201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dirty="0"/>
                        <a:t>Adhérents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tant qu'adhérent, je peux me loguer et modifier mon  </a:t>
                      </a:r>
                      <a:r>
                        <a:rPr lang="fr-FR" dirty="0" err="1"/>
                        <a:t>mdp</a:t>
                      </a:r>
                      <a:r>
                        <a:rPr lang="fr-FR" dirty="0"/>
                        <a:t> et mon profil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r>
                        <a:rPr lang="fr-FR" dirty="0"/>
                        <a:t>  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r>
                        <a:rPr lang="fr-FR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J’ai accès à mon profil que je peux 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FontTx/>
                        <a:buChar char="-"/>
                      </a:pPr>
                      <a:r>
                        <a:rPr lang="fr-FR" dirty="0"/>
                        <a:t> Il existe un formulaire pour se connecter </a:t>
                      </a:r>
                    </a:p>
                    <a:p>
                      <a:pPr marL="0" indent="0" algn="just">
                        <a:buFontTx/>
                        <a:buChar char="-"/>
                      </a:pPr>
                      <a:r>
                        <a:rPr lang="fr-FR" dirty="0"/>
                        <a:t> Un mail de confirmation est envoyé lors de la première connexion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069734"/>
                  </a:ext>
                </a:extLst>
              </a:tr>
              <a:tr h="764201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 </a:t>
                      </a:r>
                    </a:p>
                    <a:p>
                      <a:pPr algn="ctr"/>
                      <a:r>
                        <a:rPr lang="fr-FR" dirty="0"/>
                        <a:t> liste des salles       disponibles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En tant qu’adhérent, GS, je peux consulter la liste des salles disponibles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J’ai accès à la liste des salles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dirty="0"/>
                        <a:t>- Vérifier que toutes les salles sont répertoriées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370180"/>
                  </a:ext>
                </a:extLst>
              </a:tr>
              <a:tr h="764201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liste des créneaux       disponibles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En tant qu’adhérent, GS, je peux consulter la liste des créneaux disponibles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J’ai accès aux créneaux disponibles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Vérifier que tous les horaires y sont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486940"/>
                  </a:ext>
                </a:extLst>
              </a:tr>
              <a:tr h="764201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dirty="0"/>
                        <a:t> Planning de réservation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En tant qu’adhérent, GS, je peux visualiser Planning de réservation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J’ai accès à la page contenant les salles en fonction heures et des semaines/jours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972765"/>
                  </a:ext>
                </a:extLst>
              </a:tr>
              <a:tr h="764201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Formulaire de réservation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En tant qu’adhérent, je peux remplir le formulaire de réservation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 J’ai accès au formulaire</a:t>
                      </a:r>
                    </a:p>
                    <a:p>
                      <a:pPr algn="ctr"/>
                      <a:r>
                        <a:rPr lang="fr-FR" dirty="0"/>
                        <a:t>-  J’ai soumis le formulaire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Vérifier que tous les Input du formulaire fonctionnent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Un message d’erreur si un champs n’est pas rempli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Le bouton de validation de validation récupère les données et les soumets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20225"/>
                  </a:ext>
                </a:extLst>
              </a:tr>
              <a:tr h="764201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Annulation et modification de réservations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En tant que GS, adhérent, je peux modifier et annuler réservation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Je peux changer de créneau ou annuler la réservation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Il existe un bouton pour annuler la réservation et que la page est redirigée vers  le formulaire de réservation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Il existe un bouton de modification qui renvoie vers les créneaux libres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95561"/>
                  </a:ext>
                </a:extLst>
              </a:tr>
              <a:tr h="764201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Gestion des réservations</a:t>
                      </a:r>
                    </a:p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En tant que GS, je peux modifier et annuler réservation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66700" indent="-266700"/>
                      <a:r>
                        <a:rPr lang="fr-FR" dirty="0"/>
                        <a:t>-    j’ai accès à toutes     les réservations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Je peux coordonner toutes les actions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Prendre la main si un adhérent ne parvient pas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Le créneau déjà sélectionné est en </a:t>
                      </a:r>
                      <a:r>
                        <a:rPr lang="fr-FR" dirty="0" err="1"/>
                        <a:t>deasable</a:t>
                      </a:r>
                      <a:endParaRPr lang="fr-F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Il existe </a:t>
                      </a:r>
                      <a:r>
                        <a:rPr lang="fr-FR"/>
                        <a:t>les boutons  </a:t>
                      </a:r>
                      <a:r>
                        <a:rPr lang="fr-FR" dirty="0"/>
                        <a:t>d’exécution du CRUD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168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8890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428</Words>
  <Application>Microsoft Office PowerPoint</Application>
  <PresentationFormat>Grand écran</PresentationFormat>
  <Paragraphs>128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Nadège ENGNIBE</dc:creator>
  <cp:lastModifiedBy>Nadège ENGNIBE</cp:lastModifiedBy>
  <cp:revision>27</cp:revision>
  <dcterms:created xsi:type="dcterms:W3CDTF">2020-05-05T20:10:48Z</dcterms:created>
  <dcterms:modified xsi:type="dcterms:W3CDTF">2020-05-06T01:06:03Z</dcterms:modified>
</cp:coreProperties>
</file>