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54A2-487B-4AC1-BFFF-E23A31D6B8D4}" v="3" dt="2021-11-25T09:40:3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7E9-C25F-4376-BBF2-C680179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21CA-6FA1-428C-8876-EC31CEA7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08C-5FC4-4588-BEE3-862A4E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53-6890-4FFB-BC31-D63F60A1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5D8-D8AE-481B-AB76-8CE6A63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467-7C19-40DB-B1A1-238DB6D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3BF1-AA50-4456-91CF-78D9D666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A67-17E0-4C68-9477-F7CFB67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078-7619-421E-B623-8BFD2E17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87C-4D76-4066-971F-A9D5569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7BF7-9F8F-45BC-8695-6C949E6C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1657-05EB-4018-8850-953860B8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9B5E-9914-4FA8-A7B6-EFA2B409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A9E7-E28B-469D-8653-664639B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9F12-5D3E-403B-956C-05A5DE6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591-07B5-43CD-801B-B144932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B2A-027B-4C59-9E55-F1B979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8100-67BD-4EDC-9ABA-004BB09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C4B-D19B-4093-8B3D-78EE841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51D-049B-45F2-9D43-A4E73C0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6F3-90BA-4A64-8414-C5810B4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83AB-12E0-444D-8EE7-285200CF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13C2-115D-4279-B9C2-4FE8AAF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43B4-9983-4E9D-8537-37390E4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11B-54FF-43CA-A135-6112D8FC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667-A778-4912-9302-55A5908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CF16-C481-4051-B174-B2DFE258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8A0E0-6E36-4443-9952-EA664DB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5D4E-A326-4F8B-B947-3C23C15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796C-4CCE-4D12-B111-E140161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6654-5FCE-4B82-84E6-F63A3806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227-1D97-4EB5-ADFF-B81A9ED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96B-5D81-47E4-8E2D-E82C4E1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D1F4-992D-4A61-B1FC-78241BC2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1420-D7D2-4F23-A530-8AE398C2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753E-7628-4421-ADB6-21550051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2A3A-2233-4AEA-A8F1-57020538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8C8-B0EB-4CE1-964E-309A026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4410B-4464-48E1-9374-1DFD297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1C3-3026-431A-A812-BAB5C017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699C-7E3A-4B8A-A094-ED42AAB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4B33-8A03-4A64-918A-65E8583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CB89-12C2-495E-A5F6-F61F666D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5778-F599-49A0-B6F4-D8D506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2C8E-6D37-4499-B3E6-E1B681E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0533-65D6-4D5C-9F79-7420C6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8B9-8007-4992-B9B2-F9B1FCE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059-FB5B-4630-952B-CA51601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3E6A-D4A9-4EB6-8151-41AAE2D4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51-701E-4654-AAE9-3A98F75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38D8-B6D7-4B18-BDCB-39DDB74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C07-B3B0-4930-B12C-CDDAACC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18D-80E9-4A5E-BE99-A2D3D5B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9988-D1D8-4E34-A11E-B6EED18C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4D09-8AA7-4C29-8181-1B69590C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180E-E274-403C-BF3D-1FAB8BD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16D5-EDB3-49B7-B418-1080C2E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929-F22A-4E22-92B2-74E841F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362D-289C-433E-9020-E343427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C5D5-B480-4122-AE92-199414D9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DF7-5117-4045-A3D9-38F712F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09C9-A490-427C-BCE1-5ED2D65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4077-B9DB-49A6-A225-84668C0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6880687" y="-38100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8537510" y="541176"/>
            <a:ext cx="1699726" cy="101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Admin-Service</a:t>
            </a:r>
          </a:p>
          <a:p>
            <a:pPr algn="ctr"/>
            <a:r>
              <a:rPr lang="en-US" dirty="0"/>
              <a:t>7070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D3640-E422-4322-817C-6B4EE197D863}"/>
              </a:ext>
            </a:extLst>
          </p:cNvPr>
          <p:cNvSpPr/>
          <p:nvPr/>
        </p:nvSpPr>
        <p:spPr>
          <a:xfrm>
            <a:off x="8537509" y="1646856"/>
            <a:ext cx="1699724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washer-service 9090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8537509" y="2600132"/>
            <a:ext cx="1699724" cy="63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Order-Service 8081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8537510" y="3677817"/>
            <a:ext cx="1699725" cy="10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User-Service Login &amp; Registration 8080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595497" y="811183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6570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/>
          <p:nvPr/>
        </p:nvCxnSpPr>
        <p:spPr>
          <a:xfrm>
            <a:off x="9000929" y="4470919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1048917"/>
            <a:ext cx="7021289" cy="24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2474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</p:cNvCxnSpPr>
          <p:nvPr/>
        </p:nvCxnSpPr>
        <p:spPr>
          <a:xfrm>
            <a:off x="1516221" y="3897086"/>
            <a:ext cx="7021288" cy="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</a:t>
            </a:r>
            <a:r>
              <a:rPr lang="en-US"/>
              <a:t>Gateway 9091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4117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>
            <a:off x="1651519" y="1157972"/>
            <a:ext cx="693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06DD71-9944-4147-B2DF-4D5DCF58F15A}"/>
              </a:ext>
            </a:extLst>
          </p:cNvPr>
          <p:cNvCxnSpPr>
            <a:stCxn id="6" idx="3"/>
          </p:cNvCxnSpPr>
          <p:nvPr/>
        </p:nvCxnSpPr>
        <p:spPr>
          <a:xfrm flipV="1">
            <a:off x="10237233" y="27844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91C4AF-D5D8-44FB-B62C-7D6D221C3E93}"/>
              </a:ext>
            </a:extLst>
          </p:cNvPr>
          <p:cNvSpPr txBox="1"/>
          <p:nvPr/>
        </p:nvSpPr>
        <p:spPr>
          <a:xfrm>
            <a:off x="7196354" y="409575"/>
            <a:ext cx="10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Eureka 8761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A44A07-2B6E-47AB-8C97-1978703B634D}"/>
              </a:ext>
            </a:extLst>
          </p:cNvPr>
          <p:cNvSpPr/>
          <p:nvPr/>
        </p:nvSpPr>
        <p:spPr>
          <a:xfrm>
            <a:off x="10705429" y="2485058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CCDA7-9238-40C6-87B9-C61BCE60B93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96145" y="1380350"/>
            <a:ext cx="814564" cy="56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4123BB-1B8A-4E9C-86D2-0162ECD144DD}"/>
              </a:ext>
            </a:extLst>
          </p:cNvPr>
          <p:cNvCxnSpPr/>
          <p:nvPr/>
        </p:nvCxnSpPr>
        <p:spPr>
          <a:xfrm flipV="1">
            <a:off x="9989358" y="1068745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0BC6C3-6EBB-4F31-9FB4-2C6EE68DA09F}"/>
              </a:ext>
            </a:extLst>
          </p:cNvPr>
          <p:cNvSpPr/>
          <p:nvPr/>
        </p:nvSpPr>
        <p:spPr>
          <a:xfrm>
            <a:off x="10904155" y="3955015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7690D0-4C7C-4453-A64B-76C1990163A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0262036" y="4239599"/>
            <a:ext cx="642119" cy="1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40198D-A5C9-428B-9223-53490BE2140E}"/>
              </a:ext>
            </a:extLst>
          </p:cNvPr>
          <p:cNvCxnSpPr/>
          <p:nvPr/>
        </p:nvCxnSpPr>
        <p:spPr>
          <a:xfrm flipV="1">
            <a:off x="10389633" y="29368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9267288-F0B2-499B-AC38-F0CF75E04B70}"/>
              </a:ext>
            </a:extLst>
          </p:cNvPr>
          <p:cNvSpPr/>
          <p:nvPr/>
        </p:nvSpPr>
        <p:spPr>
          <a:xfrm>
            <a:off x="8537508" y="4859695"/>
            <a:ext cx="1699725" cy="8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7071 </a:t>
            </a:r>
          </a:p>
        </p:txBody>
      </p: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13" ma:contentTypeDescription="Create a new document." ma:contentTypeScope="" ma:versionID="6c41f96bc09e5b22e99fb8e5bddc0e6e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b6d808757f4327615ee5bb8a15d1f50f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B8F8F-635D-4F00-B62E-2CEA8B21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97EED-BE5E-4B25-884F-1098F6901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C7605-9643-4678-9C07-299A3F9DC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Onkar</dc:creator>
  <cp:lastModifiedBy>Chawra, Shubham</cp:lastModifiedBy>
  <cp:revision>12</cp:revision>
  <dcterms:created xsi:type="dcterms:W3CDTF">2021-05-12T05:54:27Z</dcterms:created>
  <dcterms:modified xsi:type="dcterms:W3CDTF">2022-03-21T11:28:00Z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