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21/03/2022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 Demand Car Wash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Car Wash System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97.3%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>
              <a:lnSpc>
                <a:spcPct val="114000"/>
              </a:lnSpc>
            </a:pPr>
            <a:r>
              <a:rPr lang="en-IN" altLang="en-US" sz="1200" u="sng" dirty="0">
                <a:solidFill>
                  <a:srgbClr val="0070C0"/>
                </a:solidFill>
              </a:rPr>
              <a:t>https://www.linkedin.com/in/shubham-chawra-48b943128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SHUBHAM.CHAWRA@CAPGEMINI.COM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+91 9981565597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US" altLang="nl-NL" sz="1200" u="sng" dirty="0">
                <a:solidFill>
                  <a:srgbClr val="0070C0"/>
                </a:solidFill>
              </a:rPr>
              <a:t>https://github.com/devillsc</a:t>
            </a:r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2017-2021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Database</a:t>
            </a:r>
            <a:r>
              <a:rPr lang="en-US" altLang="nl-NL" sz="1000" dirty="0" err="1"/>
              <a:t>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Shubham Chawra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A8A2A1-CB84-49C1-8FF2-B142582463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351" y="126736"/>
            <a:ext cx="1640086" cy="1983631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42214</TotalTime>
  <Words>232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Chawra, Shubham</cp:lastModifiedBy>
  <cp:revision>133</cp:revision>
  <dcterms:created xsi:type="dcterms:W3CDTF">2017-12-08T05:27:40Z</dcterms:created>
  <dcterms:modified xsi:type="dcterms:W3CDTF">2022-03-21T04:18:53Z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